
<file path=[Content_Types].xml><?xml version="1.0" encoding="utf-8"?>
<Types xmlns="http://schemas.openxmlformats.org/package/2006/content-types">
  <Default Extension="bmp" ContentType="image/bmp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activeX/activeX2.xml" ContentType="application/vnd.ms-office.activeX+xml"/>
  <Override PartName="/ppt/activeX/activeX2.bin" ContentType="application/vnd.ms-office.activeX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activeX/activeX3.xml" ContentType="application/vnd.ms-office.activeX+xml"/>
  <Override PartName="/ppt/activeX/activeX3.bin" ContentType="application/vnd.ms-office.activeX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activeX/activeX4.xml" ContentType="application/vnd.ms-office.activeX+xml"/>
  <Override PartName="/ppt/activeX/activeX4.bin" ContentType="application/vnd.ms-office.activeX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activeX/activeX5.xml" ContentType="application/vnd.ms-office.activeX+xml"/>
  <Override PartName="/ppt/activeX/activeX5.bin" ContentType="application/vnd.ms-office.activeX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5" r:id="rId12"/>
    <p:sldId id="272" r:id="rId13"/>
    <p:sldId id="273" r:id="rId14"/>
    <p:sldId id="274" r:id="rId15"/>
    <p:sldId id="269" r:id="rId16"/>
    <p:sldId id="270" r:id="rId17"/>
  </p:sldIdLst>
  <p:sldSz cx="9144000" cy="6858000" type="screen4x3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589A"/>
    <a:srgbClr val="5C9E1A"/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FD85B-CEBC-42F9-ADF4-D5031B043F70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AAC6-CE1A-40E7-A073-C170071AAD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51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AAC6-CE1A-40E7-A073-C170071AAD5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936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826362B-3148-4F94-9CA3-F3FFE8ABB68E}" type="datetimeFigureOut">
              <a:rPr lang="vi-VN" smtClean="0"/>
              <a:t>21/01/2015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FC25935-F028-496C-AAFD-A94E055E5851}" type="slidenum">
              <a:rPr lang="vi-VN" smtClean="0"/>
              <a:t>‹#›</a:t>
            </a:fld>
            <a:endParaRPr lang="vi-VN"/>
          </a:p>
        </p:txBody>
      </p:sp>
      <p:sp>
        <p:nvSpPr>
          <p:cNvPr id="8" name="Rectangle 7"/>
          <p:cNvSpPr/>
          <p:nvPr>
            <p:custDataLst>
              <p:tags r:id="rId18"/>
            </p:custDataLst>
          </p:nvPr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19"/>
            </p:custDataLst>
          </p:nvPr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b="0" i="0" u="none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2.jp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vmlDrawing" Target="../drawings/vmlDrawing6.vml"/><Relationship Id="rId6" Type="http://schemas.openxmlformats.org/officeDocument/2006/relationships/tags" Target="../tags/tag93.xml"/><Relationship Id="rId5" Type="http://schemas.openxmlformats.org/officeDocument/2006/relationships/control" Target="../activeX/activeX5.xml"/><Relationship Id="rId4" Type="http://schemas.openxmlformats.org/officeDocument/2006/relationships/tags" Target="../tags/tag92.xml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3" Type="http://schemas.openxmlformats.org/officeDocument/2006/relationships/tags" Target="../tags/tag96.xml"/><Relationship Id="rId7" Type="http://schemas.openxmlformats.org/officeDocument/2006/relationships/image" Target="../media/image12.jpg"/><Relationship Id="rId12" Type="http://schemas.openxmlformats.org/officeDocument/2006/relationships/image" Target="../media/image39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5" Type="http://schemas.openxmlformats.org/officeDocument/2006/relationships/tags" Target="../tags/tag98.xml"/><Relationship Id="rId10" Type="http://schemas.openxmlformats.org/officeDocument/2006/relationships/image" Target="../media/image37.jpeg"/><Relationship Id="rId4" Type="http://schemas.openxmlformats.org/officeDocument/2006/relationships/tags" Target="../tags/tag97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image" Target="../media/image45.emf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image" Target="../media/image44.jp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image" Target="../media/image43.jpg"/><Relationship Id="rId40" Type="http://schemas.openxmlformats.org/officeDocument/2006/relationships/image" Target="../media/image46.emf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image" Target="../media/image42.jpg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9" Type="http://schemas.openxmlformats.org/officeDocument/2006/relationships/tags" Target="../tags/tag170.xml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34" Type="http://schemas.openxmlformats.org/officeDocument/2006/relationships/tags" Target="../tags/tag165.xml"/><Relationship Id="rId42" Type="http://schemas.openxmlformats.org/officeDocument/2006/relationships/tags" Target="../tags/tag173.xml"/><Relationship Id="rId47" Type="http://schemas.openxmlformats.org/officeDocument/2006/relationships/image" Target="../media/image47.jpg"/><Relationship Id="rId50" Type="http://schemas.openxmlformats.org/officeDocument/2006/relationships/image" Target="../media/image43.jp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33" Type="http://schemas.openxmlformats.org/officeDocument/2006/relationships/tags" Target="../tags/tag164.xml"/><Relationship Id="rId38" Type="http://schemas.openxmlformats.org/officeDocument/2006/relationships/tags" Target="../tags/tag169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tags" Target="../tags/tag160.xml"/><Relationship Id="rId41" Type="http://schemas.openxmlformats.org/officeDocument/2006/relationships/tags" Target="../tags/tag172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32" Type="http://schemas.openxmlformats.org/officeDocument/2006/relationships/tags" Target="../tags/tag163.xml"/><Relationship Id="rId37" Type="http://schemas.openxmlformats.org/officeDocument/2006/relationships/tags" Target="../tags/tag168.xml"/><Relationship Id="rId40" Type="http://schemas.openxmlformats.org/officeDocument/2006/relationships/tags" Target="../tags/tag171.xml"/><Relationship Id="rId45" Type="http://schemas.openxmlformats.org/officeDocument/2006/relationships/tags" Target="../tags/tag176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tags" Target="../tags/tag159.xml"/><Relationship Id="rId36" Type="http://schemas.openxmlformats.org/officeDocument/2006/relationships/tags" Target="../tags/tag167.xml"/><Relationship Id="rId49" Type="http://schemas.openxmlformats.org/officeDocument/2006/relationships/image" Target="../media/image48.jp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tags" Target="../tags/tag162.xml"/><Relationship Id="rId44" Type="http://schemas.openxmlformats.org/officeDocument/2006/relationships/tags" Target="../tags/tag175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tags" Target="../tags/tag161.xml"/><Relationship Id="rId35" Type="http://schemas.openxmlformats.org/officeDocument/2006/relationships/tags" Target="../tags/tag166.xml"/><Relationship Id="rId43" Type="http://schemas.openxmlformats.org/officeDocument/2006/relationships/tags" Target="../tags/tag174.xml"/><Relationship Id="rId48" Type="http://schemas.openxmlformats.org/officeDocument/2006/relationships/image" Target="../media/image42.jpg"/><Relationship Id="rId8" Type="http://schemas.openxmlformats.org/officeDocument/2006/relationships/tags" Target="../tags/tag139.xml"/><Relationship Id="rId51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49.jp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81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50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tags" Target="../tags/tag19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10" Type="http://schemas.openxmlformats.org/officeDocument/2006/relationships/hyperlink" Target="https://www.google.com.vn/" TargetMode="External"/><Relationship Id="rId4" Type="http://schemas.openxmlformats.org/officeDocument/2006/relationships/tags" Target="../tags/tag194.xml"/><Relationship Id="rId9" Type="http://schemas.openxmlformats.org/officeDocument/2006/relationships/hyperlink" Target="https://www.youtube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tags" Target="../tags/tag38.xml"/><Relationship Id="rId7" Type="http://schemas.openxmlformats.org/officeDocument/2006/relationships/image" Target="../media/image3.jp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gif"/><Relationship Id="rId4" Type="http://schemas.openxmlformats.org/officeDocument/2006/relationships/tags" Target="../tags/tag39.xml"/><Relationship Id="rId9" Type="http://schemas.openxmlformats.org/officeDocument/2006/relationships/image" Target="../media/image5.b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image" Target="../media/image10.gif"/><Relationship Id="rId3" Type="http://schemas.openxmlformats.org/officeDocument/2006/relationships/tags" Target="../tags/tag41.xml"/><Relationship Id="rId21" Type="http://schemas.openxmlformats.org/officeDocument/2006/relationships/image" Target="../media/image7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9.jpg"/><Relationship Id="rId2" Type="http://schemas.openxmlformats.org/officeDocument/2006/relationships/tags" Target="../tags/tag40.xml"/><Relationship Id="rId16" Type="http://schemas.openxmlformats.org/officeDocument/2006/relationships/slideLayout" Target="../slideLayouts/slideLayout2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8.png"/><Relationship Id="rId10" Type="http://schemas.openxmlformats.org/officeDocument/2006/relationships/tags" Target="../tags/tag48.xml"/><Relationship Id="rId19" Type="http://schemas.openxmlformats.org/officeDocument/2006/relationships/image" Target="../media/image11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6.xml"/><Relationship Id="rId7" Type="http://schemas.openxmlformats.org/officeDocument/2006/relationships/image" Target="../media/image13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jpg"/><Relationship Id="rId4" Type="http://schemas.openxmlformats.org/officeDocument/2006/relationships/tags" Target="../tags/tag57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control" Target="../activeX/activeX1.xml"/><Relationship Id="rId7" Type="http://schemas.openxmlformats.org/officeDocument/2006/relationships/image" Target="../media/image20.jpg"/><Relationship Id="rId2" Type="http://schemas.openxmlformats.org/officeDocument/2006/relationships/tags" Target="../tags/tag5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4.wmf"/><Relationship Id="rId2" Type="http://schemas.openxmlformats.org/officeDocument/2006/relationships/tags" Target="../tags/tag6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25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28.wmf"/><Relationship Id="rId2" Type="http://schemas.openxmlformats.org/officeDocument/2006/relationships/tags" Target="../tags/tag8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5.vml"/><Relationship Id="rId6" Type="http://schemas.openxmlformats.org/officeDocument/2006/relationships/tags" Target="../tags/tag89.xml"/><Relationship Id="rId5" Type="http://schemas.openxmlformats.org/officeDocument/2006/relationships/control" Target="../activeX/activeX4.xml"/><Relationship Id="rId4" Type="http://schemas.openxmlformats.org/officeDocument/2006/relationships/tags" Target="../tags/tag88.xml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53752" y="160784"/>
            <a:ext cx="8686800" cy="838200"/>
          </a:xfrm>
        </p:spPr>
        <p:txBody>
          <a:bodyPr anchor="t"/>
          <a:lstStyle/>
          <a:p>
            <a:pPr eaLnBrk="1" hangingPunct="1"/>
            <a:r>
              <a:rPr lang="en-PH" sz="2300" b="1" dirty="0" smtClean="0">
                <a:solidFill>
                  <a:srgbClr val="0070C0"/>
                </a:solidFill>
                <a:latin typeface="Arial" pitchFamily="34" charset="0"/>
              </a:rPr>
              <a:t>PHÒNG GIÁO DỤC VÀ ĐÀO TẠO QUẬN LONG BIÊN</a:t>
            </a:r>
          </a:p>
        </p:txBody>
      </p:sp>
      <p:sp>
        <p:nvSpPr>
          <p:cNvPr id="5" name="Hộp_Văn_Bản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49291" y="3861048"/>
            <a:ext cx="4584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TRƯỜNG TIỂU HỌC ĐÔ THỊ VIỆT HƯNG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30560"/>
            <a:ext cx="8686800" cy="8382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 b="1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PH" sz="25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CUỘC THI THIẾT KẾ BÀI GIẢNG E - LEARNING</a:t>
            </a:r>
            <a:endParaRPr lang="en-PH" sz="25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Hộp_Văn_Bản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0481" y="4437112"/>
            <a:ext cx="7586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i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Lô</a:t>
            </a:r>
            <a:r>
              <a:rPr lang="en-US" b="1" i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TH 04 – </a:t>
            </a:r>
            <a:r>
              <a:rPr lang="en-US" b="1" i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Khu</a:t>
            </a:r>
            <a:r>
              <a:rPr lang="en-US" b="1" i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b="1" i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Đô</a:t>
            </a:r>
            <a:r>
              <a:rPr lang="en-US" b="1" i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b="1" i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thị</a:t>
            </a:r>
            <a:r>
              <a:rPr lang="en-US" b="1" i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b="1" i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Việt</a:t>
            </a:r>
            <a:r>
              <a:rPr lang="en-US" b="1" i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b="1" i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Hưng</a:t>
            </a:r>
            <a:r>
              <a:rPr lang="en-US" b="1" i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– </a:t>
            </a:r>
            <a:r>
              <a:rPr lang="en-US" b="1" i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Giang</a:t>
            </a:r>
            <a:r>
              <a:rPr lang="en-US" b="1" i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b="1" i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Biên</a:t>
            </a:r>
            <a:r>
              <a:rPr lang="en-US" b="1" i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– Long </a:t>
            </a:r>
            <a:r>
              <a:rPr lang="en-US" b="1" i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Biên</a:t>
            </a:r>
            <a:r>
              <a:rPr lang="en-US" b="1" i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– </a:t>
            </a:r>
            <a:r>
              <a:rPr lang="en-US" b="1" i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Hà</a:t>
            </a:r>
            <a:r>
              <a:rPr lang="en-US" b="1" i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b="1" i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Nội</a:t>
            </a:r>
            <a:endParaRPr lang="en-US" b="1" i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Hộp_Văn_Bản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1360" y="5157192"/>
            <a:ext cx="4160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Giáo viên: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Nguyễn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Thị Thu Huyền</a:t>
            </a: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3517994" y="1434842"/>
            <a:ext cx="191751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b="1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Bài</a:t>
            </a:r>
            <a:r>
              <a:rPr lang="en-US" sz="30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giảng</a:t>
            </a:r>
            <a:endParaRPr lang="en-US" sz="3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547566" y="3140968"/>
            <a:ext cx="4044632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50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Chương</a:t>
            </a:r>
            <a:r>
              <a:rPr lang="en-US" sz="25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50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trình</a:t>
            </a:r>
            <a:r>
              <a:rPr lang="en-US" sz="25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Tin </a:t>
            </a:r>
            <a:r>
              <a:rPr lang="en-US" sz="250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học</a:t>
            </a:r>
            <a:r>
              <a:rPr lang="en-US" sz="25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50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lớp</a:t>
            </a:r>
            <a:r>
              <a:rPr lang="en-US" sz="25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3</a:t>
            </a:r>
            <a:endParaRPr lang="en-US" sz="25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>
            <p:custDataLst>
              <p:tags r:id="rId9"/>
            </p:custDataLst>
          </p:nvPr>
        </p:nvGrpSpPr>
        <p:grpSpPr>
          <a:xfrm>
            <a:off x="1846863" y="2132856"/>
            <a:ext cx="5320614" cy="789384"/>
            <a:chOff x="1846863" y="2543562"/>
            <a:chExt cx="5320614" cy="789384"/>
          </a:xfrm>
        </p:grpSpPr>
        <p:sp>
          <p:nvSpPr>
            <p:cNvPr id="12" name="Rectangle 11"/>
            <p:cNvSpPr/>
            <p:nvPr>
              <p:custDataLst>
                <p:tags r:id="rId10"/>
              </p:custDataLst>
            </p:nvPr>
          </p:nvSpPr>
          <p:spPr>
            <a:xfrm>
              <a:off x="1846863" y="2548116"/>
              <a:ext cx="5259773" cy="7848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500" b="1" dirty="0">
                  <a:ln w="1143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VẼ ĐƯỜNG CONG</a:t>
              </a:r>
              <a:endParaRPr lang="en-US" sz="4500" b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1"/>
              </p:custDataLst>
            </p:nvPr>
          </p:nvSpPr>
          <p:spPr>
            <a:xfrm>
              <a:off x="1907704" y="2543562"/>
              <a:ext cx="5259773" cy="7848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500" b="1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VẼ ĐƯỜNG CONG</a:t>
              </a:r>
              <a:endParaRPr lang="en-US" sz="45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98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50" name="ShockwaveFlash1" r:id="rId5" imgW="4319640" imgH="4103640"/>
        </mc:Choice>
        <mc:Fallback>
          <p:control name="ShockwaveFlash1" r:id="rId5" imgW="4319640" imgH="41036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8038" y="2133600"/>
                  <a:ext cx="4319587" cy="41036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211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886200" y="1348026"/>
            <a:ext cx="404945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5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VẼ ĐỒ VẬT, CON VẬT MÀ EM YÊU THÍCH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84" y="4114800"/>
            <a:ext cx="1156494" cy="115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65" y="2308225"/>
            <a:ext cx="1226344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2200275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18" y="2309812"/>
            <a:ext cx="90011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12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49411"/>
            <a:ext cx="13239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83" y="3124200"/>
            <a:ext cx="19050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8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148" y="436160"/>
            <a:ext cx="4903470" cy="16002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>
            <a:noAutofit/>
          </a:bodyPr>
          <a:lstStyle/>
          <a:p>
            <a:pPr algn="ctr"/>
            <a:r>
              <a:rPr lang="vi-VN" sz="3000" b="1" smtClean="0">
                <a:solidFill>
                  <a:srgbClr val="FF0000"/>
                </a:solidFill>
                <a:latin typeface="Arial"/>
              </a:rPr>
              <a:t>Công cụ đường cong là công cụ nào?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mmprod_feedback_1031"/>
          <p:cNvSpPr/>
          <p:nvPr>
            <p:custDataLst>
              <p:tags r:id="rId3"/>
            </p:custDataLst>
          </p:nvPr>
        </p:nvSpPr>
        <p:spPr>
          <a:xfrm>
            <a:off x="825412" y="5653404"/>
            <a:ext cx="3125384" cy="4519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/>
              </a:rPr>
              <a:t>Con cố gắng hơn nhé</a:t>
            </a:r>
            <a:endParaRPr lang="vi-VN">
              <a:latin typeface="Arial"/>
            </a:endParaRPr>
          </a:p>
        </p:txBody>
      </p:sp>
      <p:sp>
        <p:nvSpPr>
          <p:cNvPr id="14" name="mmprod_feedback_1032"/>
          <p:cNvSpPr/>
          <p:nvPr>
            <p:custDataLst>
              <p:tags r:id="rId4"/>
            </p:custDataLst>
          </p:nvPr>
        </p:nvSpPr>
        <p:spPr>
          <a:xfrm>
            <a:off x="1440292" y="5674410"/>
            <a:ext cx="2510504" cy="66595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Arial"/>
              </a:rPr>
              <a:t>Con giỏi quá!</a:t>
            </a:r>
            <a:endParaRPr lang="vi-VN">
              <a:latin typeface="Arial"/>
            </a:endParaRPr>
          </a:p>
        </p:txBody>
      </p:sp>
      <p:sp>
        <p:nvSpPr>
          <p:cNvPr id="20" name="mmprod_feedback_1033"/>
          <p:cNvSpPr/>
          <p:nvPr>
            <p:custDataLst>
              <p:tags r:id="rId5"/>
            </p:custDataLst>
          </p:nvPr>
        </p:nvSpPr>
        <p:spPr>
          <a:xfrm>
            <a:off x="1028835" y="5765325"/>
            <a:ext cx="2916532" cy="504056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/>
              </a:rPr>
              <a:t>Con cố gắng hơn nhé</a:t>
            </a:r>
            <a:endParaRPr lang="vi-VN">
              <a:latin typeface="Arial"/>
            </a:endParaRPr>
          </a:p>
        </p:txBody>
      </p:sp>
      <p:sp>
        <p:nvSpPr>
          <p:cNvPr id="21" name="mmprod_feedback_7000"/>
          <p:cNvSpPr/>
          <p:nvPr>
            <p:custDataLst>
              <p:tags r:id="rId6"/>
            </p:custDataLst>
          </p:nvPr>
        </p:nvSpPr>
        <p:spPr>
          <a:xfrm>
            <a:off x="536198" y="5685840"/>
            <a:ext cx="3017520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dirty="0" smtClean="0">
                <a:latin typeface="Arial"/>
              </a:rPr>
              <a:t>Đúng rồi - Nháy chuột để tiếp tục</a:t>
            </a:r>
            <a:endParaRPr lang="vi-VN" dirty="0">
              <a:latin typeface="Arial"/>
            </a:endParaRPr>
          </a:p>
        </p:txBody>
      </p:sp>
      <p:sp>
        <p:nvSpPr>
          <p:cNvPr id="22" name="mmprod_feedback_7002"/>
          <p:cNvSpPr/>
          <p:nvPr>
            <p:custDataLst>
              <p:tags r:id="rId7"/>
            </p:custDataLst>
          </p:nvPr>
        </p:nvSpPr>
        <p:spPr>
          <a:xfrm>
            <a:off x="852861" y="5601674"/>
            <a:ext cx="3017521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dirty="0" smtClean="0">
                <a:latin typeface="Arial"/>
              </a:rPr>
              <a:t>Con cố gắng hơn - Nháy chuột để tiếp tục</a:t>
            </a:r>
            <a:endParaRPr lang="vi-VN" dirty="0">
              <a:latin typeface="Arial"/>
            </a:endParaRPr>
          </a:p>
        </p:txBody>
      </p:sp>
      <p:sp>
        <p:nvSpPr>
          <p:cNvPr id="23" name="mmprod_feedback_7009"/>
          <p:cNvSpPr/>
          <p:nvPr>
            <p:custDataLst>
              <p:tags r:id="rId8"/>
            </p:custDataLst>
          </p:nvPr>
        </p:nvSpPr>
        <p:spPr>
          <a:xfrm>
            <a:off x="714383" y="5661248"/>
            <a:ext cx="3017520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Arial"/>
              </a:rPr>
              <a:t>Đúng rồi, chúc mừng con!</a:t>
            </a:r>
            <a:endParaRPr lang="vi-VN">
              <a:latin typeface="Arial"/>
            </a:endParaRPr>
          </a:p>
        </p:txBody>
      </p:sp>
      <p:sp>
        <p:nvSpPr>
          <p:cNvPr id="24" name="mmprod_feedback_7006"/>
          <p:cNvSpPr/>
          <p:nvPr>
            <p:custDataLst>
              <p:tags r:id="rId9"/>
            </p:custDataLst>
          </p:nvPr>
        </p:nvSpPr>
        <p:spPr>
          <a:xfrm>
            <a:off x="714383" y="5617953"/>
            <a:ext cx="3483610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s-ES" smtClean="0">
                <a:latin typeface="Arial"/>
              </a:rPr>
              <a:t>Đáp án của con là:</a:t>
            </a:r>
            <a:endParaRPr lang="vi-VN">
              <a:latin typeface="Arial"/>
            </a:endParaRPr>
          </a:p>
        </p:txBody>
      </p:sp>
      <p:sp>
        <p:nvSpPr>
          <p:cNvPr id="25" name="mmprod_feedback_7010"/>
          <p:cNvSpPr/>
          <p:nvPr>
            <p:custDataLst>
              <p:tags r:id="rId10"/>
            </p:custDataLst>
          </p:nvPr>
        </p:nvSpPr>
        <p:spPr>
          <a:xfrm>
            <a:off x="586586" y="5661248"/>
            <a:ext cx="3364210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vi-VN" smtClean="0">
                <a:latin typeface="Arial"/>
              </a:rPr>
              <a:t>Câu trả lời đúng là</a:t>
            </a:r>
            <a:endParaRPr lang="vi-VN">
              <a:latin typeface="Arial"/>
            </a:endParaRPr>
          </a:p>
        </p:txBody>
      </p:sp>
      <p:sp>
        <p:nvSpPr>
          <p:cNvPr id="26" name="mmprod_feedback_7011"/>
          <p:cNvSpPr/>
          <p:nvPr>
            <p:custDataLst>
              <p:tags r:id="rId11"/>
            </p:custDataLst>
          </p:nvPr>
        </p:nvSpPr>
        <p:spPr>
          <a:xfrm>
            <a:off x="825412" y="5661248"/>
            <a:ext cx="3017520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/>
              </a:rPr>
              <a:t>Con chưa hoàn thành câu hỏi!</a:t>
            </a:r>
            <a:endParaRPr lang="vi-VN">
              <a:latin typeface="Arial"/>
            </a:endParaRPr>
          </a:p>
        </p:txBody>
      </p:sp>
      <p:sp>
        <p:nvSpPr>
          <p:cNvPr id="27" name="mmprod_feedback_7007"/>
          <p:cNvSpPr/>
          <p:nvPr>
            <p:custDataLst>
              <p:tags r:id="rId12"/>
            </p:custDataLst>
          </p:nvPr>
        </p:nvSpPr>
        <p:spPr>
          <a:xfrm>
            <a:off x="927847" y="5674410"/>
            <a:ext cx="3017520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/>
              </a:rPr>
              <a:t>Con phải hoàn thành câu hỏi trước khi tiếp tục</a:t>
            </a:r>
            <a:endParaRPr lang="vi-VN">
              <a:latin typeface="Arial"/>
            </a:endParaRPr>
          </a:p>
        </p:txBody>
      </p:sp>
      <p:grpSp>
        <p:nvGrpSpPr>
          <p:cNvPr id="30" name="mmprod_Button104"/>
          <p:cNvGrpSpPr/>
          <p:nvPr>
            <p:custDataLst>
              <p:tags r:id="rId13"/>
            </p:custDataLst>
          </p:nvPr>
        </p:nvGrpSpPr>
        <p:grpSpPr>
          <a:xfrm>
            <a:off x="2174209" y="4879442"/>
            <a:ext cx="1042670" cy="349758"/>
            <a:chOff x="6131560" y="2454021"/>
            <a:chExt cx="1042670" cy="349758"/>
          </a:xfrm>
        </p:grpSpPr>
        <p:sp>
          <p:nvSpPr>
            <p:cNvPr id="28" name="mmprod_ButtonShape104"/>
            <p:cNvSpPr/>
            <p:nvPr>
              <p:custDataLst>
                <p:tags r:id="rId32"/>
              </p:custDataLst>
            </p:nvPr>
          </p:nvSpPr>
          <p:spPr>
            <a:xfrm>
              <a:off x="6131560" y="2454021"/>
              <a:ext cx="1042670" cy="349758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Arial"/>
              </a:endParaRPr>
            </a:p>
          </p:txBody>
        </p:sp>
        <p:sp>
          <p:nvSpPr>
            <p:cNvPr id="29" name="mmprod_ButtonText105"/>
            <p:cNvSpPr/>
            <p:nvPr>
              <p:custDataLst>
                <p:tags r:id="rId33"/>
              </p:custDataLst>
            </p:nvPr>
          </p:nvSpPr>
          <p:spPr>
            <a:xfrm>
              <a:off x="6156960" y="2479421"/>
              <a:ext cx="991870" cy="298958"/>
            </a:xfrm>
            <a:prstGeom prst="round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b="1" smtClean="0">
                  <a:solidFill>
                    <a:srgbClr val="FFFF00"/>
                  </a:solidFill>
                  <a:latin typeface="Arial"/>
                </a:rPr>
                <a:t>Chấp nhận</a:t>
              </a:r>
              <a:endParaRPr lang="vi-VN" sz="1400" b="1" dirty="0">
                <a:solidFill>
                  <a:srgbClr val="FFFF00"/>
                </a:solidFill>
                <a:latin typeface="Arial"/>
              </a:endParaRPr>
            </a:p>
          </p:txBody>
        </p:sp>
      </p:grpSp>
      <p:grpSp>
        <p:nvGrpSpPr>
          <p:cNvPr id="33" name="mmprod_Button106"/>
          <p:cNvGrpSpPr/>
          <p:nvPr>
            <p:custDataLst>
              <p:tags r:id="rId14"/>
            </p:custDataLst>
          </p:nvPr>
        </p:nvGrpSpPr>
        <p:grpSpPr>
          <a:xfrm>
            <a:off x="3634795" y="4913187"/>
            <a:ext cx="1042670" cy="349758"/>
            <a:chOff x="7263130" y="2454021"/>
            <a:chExt cx="1042670" cy="349758"/>
          </a:xfrm>
        </p:grpSpPr>
        <p:sp>
          <p:nvSpPr>
            <p:cNvPr id="31" name="mmprod_ButtonShape106"/>
            <p:cNvSpPr/>
            <p:nvPr>
              <p:custDataLst>
                <p:tags r:id="rId30"/>
              </p:custDataLst>
            </p:nvPr>
          </p:nvSpPr>
          <p:spPr>
            <a:xfrm>
              <a:off x="7263130" y="2454021"/>
              <a:ext cx="1042670" cy="349758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Arial"/>
              </a:endParaRPr>
            </a:p>
          </p:txBody>
        </p:sp>
        <p:sp>
          <p:nvSpPr>
            <p:cNvPr id="32" name="mmprod_ButtonText107"/>
            <p:cNvSpPr/>
            <p:nvPr>
              <p:custDataLst>
                <p:tags r:id="rId31"/>
              </p:custDataLst>
            </p:nvPr>
          </p:nvSpPr>
          <p:spPr>
            <a:xfrm>
              <a:off x="7288530" y="2479421"/>
              <a:ext cx="991870" cy="298958"/>
            </a:xfrm>
            <a:prstGeom prst="round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b="1" smtClean="0">
                  <a:solidFill>
                    <a:srgbClr val="FFFF00"/>
                  </a:solidFill>
                  <a:latin typeface="Arial"/>
                </a:rPr>
                <a:t>Hủy</a:t>
              </a:r>
              <a:endParaRPr lang="vi-VN" sz="1400" b="1" dirty="0">
                <a:solidFill>
                  <a:srgbClr val="FFFF00"/>
                </a:solidFill>
                <a:latin typeface="Arial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3"/>
          <a:stretch/>
        </p:blipFill>
        <p:spPr>
          <a:xfrm>
            <a:off x="1568619" y="4017818"/>
            <a:ext cx="654524" cy="599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50" y="2157654"/>
            <a:ext cx="600075" cy="657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19" y="3100387"/>
            <a:ext cx="600075" cy="657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6" name="mmprod_answer10071"/>
          <p:cNvGrpSpPr/>
          <p:nvPr>
            <p:custDataLst>
              <p:tags r:id="rId18"/>
            </p:custDataLst>
          </p:nvPr>
        </p:nvGrpSpPr>
        <p:grpSpPr>
          <a:xfrm>
            <a:off x="611560" y="2420888"/>
            <a:ext cx="5259070" cy="335280"/>
            <a:chOff x="611560" y="2420888"/>
            <a:chExt cx="5259070" cy="335280"/>
          </a:xfrm>
        </p:grpSpPr>
        <p:sp>
          <p:nvSpPr>
            <p:cNvPr id="4" name="mmprod_s2_1041"/>
            <p:cNvSpPr txBox="1"/>
            <p:nvPr>
              <p:custDataLst>
                <p:tags r:id="rId27"/>
              </p:custDataLst>
            </p:nvPr>
          </p:nvSpPr>
          <p:spPr>
            <a:xfrm>
              <a:off x="967160" y="2420888"/>
              <a:ext cx="434975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200" b="1" smtClean="0">
                  <a:solidFill>
                    <a:srgbClr val="00B050"/>
                  </a:solidFill>
                  <a:latin typeface="Arial"/>
                </a:rPr>
                <a:t>A) </a:t>
              </a:r>
              <a:endParaRPr lang="vi-VN" sz="2200" b="1">
                <a:solidFill>
                  <a:srgbClr val="00B050"/>
                </a:solidFill>
                <a:latin typeface="Arial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8"/>
              </p:custDataLst>
            </p:nvPr>
          </p:nvSpPr>
          <p:spPr>
            <a:xfrm>
              <a:off x="1398960" y="2420888"/>
              <a:ext cx="4471670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200" b="1" dirty="0">
                <a:solidFill>
                  <a:srgbClr val="00B050"/>
                </a:solidFill>
                <a:latin typeface="Arial"/>
              </a:endParaRPr>
            </a:p>
          </p:txBody>
        </p:sp>
        <p:pic>
          <p:nvPicPr>
            <p:cNvPr id="45" name="mmprod_answer_input10071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486267"/>
              <a:ext cx="205646" cy="204522"/>
            </a:xfrm>
            <a:prstGeom prst="rect">
              <a:avLst/>
            </a:prstGeom>
          </p:spPr>
        </p:pic>
      </p:grpSp>
      <p:grpSp>
        <p:nvGrpSpPr>
          <p:cNvPr id="48" name="mmprod_answer10073"/>
          <p:cNvGrpSpPr/>
          <p:nvPr>
            <p:custDataLst>
              <p:tags r:id="rId19"/>
            </p:custDataLst>
          </p:nvPr>
        </p:nvGrpSpPr>
        <p:grpSpPr>
          <a:xfrm>
            <a:off x="611560" y="3305800"/>
            <a:ext cx="5259070" cy="335280"/>
            <a:chOff x="611560" y="3305800"/>
            <a:chExt cx="5259070" cy="335280"/>
          </a:xfrm>
        </p:grpSpPr>
        <p:sp>
          <p:nvSpPr>
            <p:cNvPr id="10" name="mmprod_s2_1042"/>
            <p:cNvSpPr txBox="1"/>
            <p:nvPr>
              <p:custDataLst>
                <p:tags r:id="rId24"/>
              </p:custDataLst>
            </p:nvPr>
          </p:nvSpPr>
          <p:spPr>
            <a:xfrm>
              <a:off x="967160" y="3305800"/>
              <a:ext cx="434975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200" b="1" smtClean="0">
                  <a:solidFill>
                    <a:srgbClr val="00B050"/>
                  </a:solidFill>
                  <a:latin typeface="Arial"/>
                </a:rPr>
                <a:t>B) </a:t>
              </a:r>
              <a:endParaRPr lang="vi-VN" sz="2200" b="1">
                <a:solidFill>
                  <a:srgbClr val="00B050"/>
                </a:solidFill>
                <a:latin typeface="Arial"/>
              </a:endParaRPr>
            </a:p>
          </p:txBody>
        </p:sp>
        <p:sp>
          <p:nvSpPr>
            <p:cNvPr id="11" name="mmprod_s1_1022"/>
            <p:cNvSpPr txBox="1"/>
            <p:nvPr>
              <p:custDataLst>
                <p:tags r:id="rId25"/>
              </p:custDataLst>
            </p:nvPr>
          </p:nvSpPr>
          <p:spPr>
            <a:xfrm>
              <a:off x="1398960" y="3305800"/>
              <a:ext cx="4471670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200" b="1" dirty="0">
                <a:solidFill>
                  <a:srgbClr val="00B050"/>
                </a:solidFill>
                <a:latin typeface="Arial"/>
              </a:endParaRPr>
            </a:p>
          </p:txBody>
        </p:sp>
        <p:pic>
          <p:nvPicPr>
            <p:cNvPr id="47" name="mmprod_answer_input10073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3371179"/>
              <a:ext cx="205646" cy="204522"/>
            </a:xfrm>
            <a:prstGeom prst="rect">
              <a:avLst/>
            </a:prstGeom>
          </p:spPr>
        </p:pic>
      </p:grpSp>
      <p:grpSp>
        <p:nvGrpSpPr>
          <p:cNvPr id="50" name="mmprod_answer10075"/>
          <p:cNvGrpSpPr/>
          <p:nvPr>
            <p:custDataLst>
              <p:tags r:id="rId20"/>
            </p:custDataLst>
          </p:nvPr>
        </p:nvGrpSpPr>
        <p:grpSpPr>
          <a:xfrm>
            <a:off x="611560" y="4173840"/>
            <a:ext cx="5259070" cy="335280"/>
            <a:chOff x="611560" y="4173840"/>
            <a:chExt cx="5259070" cy="335280"/>
          </a:xfrm>
        </p:grpSpPr>
        <p:sp>
          <p:nvSpPr>
            <p:cNvPr id="16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967160" y="4173840"/>
              <a:ext cx="450850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200" b="1" smtClean="0">
                  <a:solidFill>
                    <a:srgbClr val="00B050"/>
                  </a:solidFill>
                  <a:latin typeface="Arial"/>
                </a:rPr>
                <a:t>C) </a:t>
              </a:r>
              <a:endParaRPr lang="vi-VN" sz="2200" b="1">
                <a:solidFill>
                  <a:srgbClr val="00B050"/>
                </a:solidFill>
                <a:latin typeface="Arial"/>
              </a:endParaRPr>
            </a:p>
          </p:txBody>
        </p:sp>
        <p:sp>
          <p:nvSpPr>
            <p:cNvPr id="17" name="mmprod_s1_1023"/>
            <p:cNvSpPr txBox="1"/>
            <p:nvPr>
              <p:custDataLst>
                <p:tags r:id="rId22"/>
              </p:custDataLst>
            </p:nvPr>
          </p:nvSpPr>
          <p:spPr>
            <a:xfrm>
              <a:off x="1411660" y="4173840"/>
              <a:ext cx="4458970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200" b="1" dirty="0">
                <a:solidFill>
                  <a:srgbClr val="00B050"/>
                </a:solidFill>
                <a:latin typeface="Arial"/>
              </a:endParaRPr>
            </a:p>
          </p:txBody>
        </p:sp>
        <p:pic>
          <p:nvPicPr>
            <p:cNvPr id="49" name="mmprod_answer_input1007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23921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130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4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63955" y="260648"/>
            <a:ext cx="5272541" cy="1015008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>
            <a:noAutofit/>
          </a:bodyPr>
          <a:lstStyle/>
          <a:p>
            <a:pPr algn="ctr"/>
            <a:r>
              <a:rPr lang="vi-VN" sz="2500" b="1" smtClean="0">
                <a:solidFill>
                  <a:srgbClr val="FF0000"/>
                </a:solidFill>
                <a:latin typeface="Arial"/>
              </a:rPr>
              <a:t>Em hãy nối ý ở cột 1 với cột 2 để được đáp án đúng</a:t>
            </a:r>
            <a:endParaRPr lang="vi-VN" sz="25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2716831" y="1628800"/>
            <a:ext cx="1772793" cy="349758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vi-VN" sz="2200" b="1" smtClean="0">
                <a:solidFill>
                  <a:srgbClr val="00B050"/>
                </a:solidFill>
                <a:latin typeface="Arial"/>
              </a:rPr>
              <a:t>Cột 1</a:t>
            </a:r>
            <a:endParaRPr lang="vi-VN" sz="22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715045" y="1628800"/>
            <a:ext cx="1457355" cy="349758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vi-VN" sz="2200" b="1" smtClean="0">
                <a:solidFill>
                  <a:srgbClr val="00B050"/>
                </a:solidFill>
                <a:latin typeface="Arial"/>
              </a:rPr>
              <a:t>Cột 2</a:t>
            </a:r>
            <a:endParaRPr lang="vi-VN" sz="2200" b="1" dirty="0">
              <a:solidFill>
                <a:srgbClr val="00B050"/>
              </a:solidFill>
              <a:latin typeface="Arial"/>
            </a:endParaRPr>
          </a:p>
        </p:txBody>
      </p:sp>
      <p:grpSp>
        <p:nvGrpSpPr>
          <p:cNvPr id="8" name="mmprod_answer10082"/>
          <p:cNvGrpSpPr/>
          <p:nvPr>
            <p:custDataLst>
              <p:tags r:id="rId5"/>
            </p:custDataLst>
          </p:nvPr>
        </p:nvGrpSpPr>
        <p:grpSpPr>
          <a:xfrm>
            <a:off x="6715046" y="2289800"/>
            <a:ext cx="3482149" cy="335280"/>
            <a:chOff x="4760215" y="1120140"/>
            <a:chExt cx="3482149" cy="335280"/>
          </a:xfrm>
        </p:grpSpPr>
        <p:sp>
          <p:nvSpPr>
            <p:cNvPr id="6" name="mmprod_ansbullet_10082"/>
            <p:cNvSpPr txBox="1"/>
            <p:nvPr>
              <p:custDataLst>
                <p:tags r:id="rId44"/>
              </p:custDataLst>
            </p:nvPr>
          </p:nvSpPr>
          <p:spPr>
            <a:xfrm>
              <a:off x="4760215" y="1120140"/>
              <a:ext cx="366713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200" b="1" smtClean="0">
                  <a:solidFill>
                    <a:srgbClr val="7030A0"/>
                  </a:solidFill>
                  <a:latin typeface="Arial"/>
                </a:rPr>
                <a:t>A.</a:t>
              </a:r>
              <a:endParaRPr lang="vi-VN" sz="2200" b="1">
                <a:solidFill>
                  <a:srgbClr val="7030A0"/>
                </a:solidFill>
                <a:latin typeface="Arial"/>
              </a:endParaRPr>
            </a:p>
          </p:txBody>
        </p:sp>
        <p:sp>
          <p:nvSpPr>
            <p:cNvPr id="7" name="mmprod_anstext_10082"/>
            <p:cNvSpPr txBox="1"/>
            <p:nvPr>
              <p:custDataLst>
                <p:tags r:id="rId45"/>
              </p:custDataLst>
            </p:nvPr>
          </p:nvSpPr>
          <p:spPr>
            <a:xfrm>
              <a:off x="5162551" y="1120140"/>
              <a:ext cx="3079813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vi-VN" sz="2200" b="1" dirty="0">
                <a:solidFill>
                  <a:srgbClr val="7030A0"/>
                </a:solidFill>
                <a:latin typeface="Arial"/>
              </a:endParaRPr>
            </a:p>
          </p:txBody>
        </p:sp>
      </p:grpSp>
      <p:grpSp>
        <p:nvGrpSpPr>
          <p:cNvPr id="12" name="mmprod_answer10083"/>
          <p:cNvGrpSpPr/>
          <p:nvPr>
            <p:custDataLst>
              <p:tags r:id="rId6"/>
            </p:custDataLst>
          </p:nvPr>
        </p:nvGrpSpPr>
        <p:grpSpPr>
          <a:xfrm>
            <a:off x="6715046" y="3021712"/>
            <a:ext cx="3482149" cy="335280"/>
            <a:chOff x="4760215" y="1628140"/>
            <a:chExt cx="3482149" cy="335280"/>
          </a:xfrm>
        </p:grpSpPr>
        <p:sp>
          <p:nvSpPr>
            <p:cNvPr id="10" name="mmprod_ansbullet_10083"/>
            <p:cNvSpPr txBox="1"/>
            <p:nvPr>
              <p:custDataLst>
                <p:tags r:id="rId42"/>
              </p:custDataLst>
            </p:nvPr>
          </p:nvSpPr>
          <p:spPr>
            <a:xfrm>
              <a:off x="4760215" y="1628140"/>
              <a:ext cx="366713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200" b="1" smtClean="0">
                  <a:solidFill>
                    <a:srgbClr val="7030A0"/>
                  </a:solidFill>
                  <a:latin typeface="Arial"/>
                </a:rPr>
                <a:t>B.</a:t>
              </a:r>
              <a:endParaRPr lang="vi-VN" sz="2200" b="1">
                <a:solidFill>
                  <a:srgbClr val="7030A0"/>
                </a:solidFill>
                <a:latin typeface="Arial"/>
              </a:endParaRPr>
            </a:p>
          </p:txBody>
        </p:sp>
        <p:sp>
          <p:nvSpPr>
            <p:cNvPr id="11" name="mmprod_anstext_10083"/>
            <p:cNvSpPr txBox="1"/>
            <p:nvPr>
              <p:custDataLst>
                <p:tags r:id="rId43"/>
              </p:custDataLst>
            </p:nvPr>
          </p:nvSpPr>
          <p:spPr>
            <a:xfrm>
              <a:off x="5162551" y="1628140"/>
              <a:ext cx="3079813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vi-VN" sz="2200" b="1" dirty="0">
                <a:solidFill>
                  <a:srgbClr val="7030A0"/>
                </a:solidFill>
                <a:latin typeface="Arial"/>
              </a:endParaRPr>
            </a:p>
          </p:txBody>
        </p:sp>
      </p:grpSp>
      <p:grpSp>
        <p:nvGrpSpPr>
          <p:cNvPr id="16" name="mmprod_answer10084"/>
          <p:cNvGrpSpPr/>
          <p:nvPr>
            <p:custDataLst>
              <p:tags r:id="rId7"/>
            </p:custDataLst>
          </p:nvPr>
        </p:nvGrpSpPr>
        <p:grpSpPr>
          <a:xfrm>
            <a:off x="6715045" y="3645024"/>
            <a:ext cx="3466274" cy="335280"/>
            <a:chOff x="4760214" y="2136140"/>
            <a:chExt cx="3466274" cy="335280"/>
          </a:xfrm>
        </p:grpSpPr>
        <p:sp>
          <p:nvSpPr>
            <p:cNvPr id="14" name="mmprod_ansbullet_10084"/>
            <p:cNvSpPr txBox="1"/>
            <p:nvPr>
              <p:custDataLst>
                <p:tags r:id="rId40"/>
              </p:custDataLst>
            </p:nvPr>
          </p:nvSpPr>
          <p:spPr>
            <a:xfrm>
              <a:off x="4760214" y="2136140"/>
              <a:ext cx="38258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200" b="1" smtClean="0">
                  <a:solidFill>
                    <a:srgbClr val="7030A0"/>
                  </a:solidFill>
                  <a:latin typeface="Arial"/>
                </a:rPr>
                <a:t>C.</a:t>
              </a:r>
              <a:endParaRPr lang="vi-VN" sz="2200" b="1">
                <a:solidFill>
                  <a:srgbClr val="7030A0"/>
                </a:solidFill>
                <a:latin typeface="Arial"/>
              </a:endParaRPr>
            </a:p>
          </p:txBody>
        </p:sp>
        <p:sp>
          <p:nvSpPr>
            <p:cNvPr id="15" name="mmprod_anstext_10084"/>
            <p:cNvSpPr txBox="1"/>
            <p:nvPr>
              <p:custDataLst>
                <p:tags r:id="rId41"/>
              </p:custDataLst>
            </p:nvPr>
          </p:nvSpPr>
          <p:spPr>
            <a:xfrm>
              <a:off x="5162550" y="2136140"/>
              <a:ext cx="306393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vi-VN" sz="2200" b="1" dirty="0">
                <a:solidFill>
                  <a:srgbClr val="7030A0"/>
                </a:solidFill>
                <a:latin typeface="Arial"/>
              </a:endParaRPr>
            </a:p>
          </p:txBody>
        </p:sp>
      </p:grpSp>
      <p:grpSp>
        <p:nvGrpSpPr>
          <p:cNvPr id="20" name="mmprod_answer10085"/>
          <p:cNvGrpSpPr/>
          <p:nvPr>
            <p:custDataLst>
              <p:tags r:id="rId8"/>
            </p:custDataLst>
          </p:nvPr>
        </p:nvGrpSpPr>
        <p:grpSpPr>
          <a:xfrm>
            <a:off x="6715045" y="4389864"/>
            <a:ext cx="3466274" cy="335280"/>
            <a:chOff x="4760214" y="2644140"/>
            <a:chExt cx="3466274" cy="335280"/>
          </a:xfrm>
        </p:grpSpPr>
        <p:sp>
          <p:nvSpPr>
            <p:cNvPr id="18" name="mmprod_ansbullet_10085"/>
            <p:cNvSpPr txBox="1"/>
            <p:nvPr>
              <p:custDataLst>
                <p:tags r:id="rId38"/>
              </p:custDataLst>
            </p:nvPr>
          </p:nvSpPr>
          <p:spPr>
            <a:xfrm>
              <a:off x="4760214" y="2644140"/>
              <a:ext cx="38258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200" b="1" smtClean="0">
                  <a:solidFill>
                    <a:srgbClr val="7030A0"/>
                  </a:solidFill>
                  <a:latin typeface="Arial"/>
                </a:rPr>
                <a:t>D.</a:t>
              </a:r>
              <a:endParaRPr lang="vi-VN" sz="2200" b="1">
                <a:solidFill>
                  <a:srgbClr val="7030A0"/>
                </a:solidFill>
                <a:latin typeface="Arial"/>
              </a:endParaRPr>
            </a:p>
          </p:txBody>
        </p:sp>
        <p:sp>
          <p:nvSpPr>
            <p:cNvPr id="19" name="mmprod_anstext_10085"/>
            <p:cNvSpPr txBox="1"/>
            <p:nvPr>
              <p:custDataLst>
                <p:tags r:id="rId39"/>
              </p:custDataLst>
            </p:nvPr>
          </p:nvSpPr>
          <p:spPr>
            <a:xfrm>
              <a:off x="5162550" y="2644140"/>
              <a:ext cx="306393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vi-VN" sz="2200" b="1" dirty="0">
                <a:solidFill>
                  <a:srgbClr val="7030A0"/>
                </a:solidFill>
                <a:latin typeface="Arial"/>
              </a:endParaRPr>
            </a:p>
          </p:txBody>
        </p:sp>
      </p:grpSp>
      <p:grpSp>
        <p:nvGrpSpPr>
          <p:cNvPr id="24" name="mmprod_item10086"/>
          <p:cNvGrpSpPr/>
          <p:nvPr>
            <p:custDataLst>
              <p:tags r:id="rId9"/>
            </p:custDataLst>
          </p:nvPr>
        </p:nvGrpSpPr>
        <p:grpSpPr>
          <a:xfrm>
            <a:off x="2716831" y="2289800"/>
            <a:ext cx="3545586" cy="335280"/>
            <a:chOff x="762000" y="1120140"/>
            <a:chExt cx="3545586" cy="335280"/>
          </a:xfrm>
        </p:grpSpPr>
        <p:sp>
          <p:nvSpPr>
            <p:cNvPr id="22" name="mmprod_item_input_outertext10086"/>
            <p:cNvSpPr/>
            <p:nvPr>
              <p:custDataLst>
                <p:tags r:id="rId36"/>
              </p:custDataLst>
            </p:nvPr>
          </p:nvSpPr>
          <p:spPr>
            <a:xfrm>
              <a:off x="762000" y="1120140"/>
              <a:ext cx="330200" cy="330200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2100" b="1" smtClean="0">
                  <a:solidFill>
                    <a:srgbClr val="0070C0"/>
                  </a:solidFill>
                  <a:latin typeface="Arial"/>
                </a:rPr>
                <a:t>C</a:t>
              </a:r>
              <a:endParaRPr lang="vi-VN" sz="2100" b="1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23" name="mmprod_item_label10086"/>
            <p:cNvSpPr txBox="1"/>
            <p:nvPr>
              <p:custDataLst>
                <p:tags r:id="rId37"/>
              </p:custDataLst>
            </p:nvPr>
          </p:nvSpPr>
          <p:spPr>
            <a:xfrm>
              <a:off x="1191260" y="1120140"/>
              <a:ext cx="3116326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200" b="1" smtClean="0">
                  <a:solidFill>
                    <a:srgbClr val="0070C0"/>
                  </a:solidFill>
                  <a:latin typeface="Arial"/>
                </a:rPr>
                <a:t>Công cụ đường cong</a:t>
              </a:r>
              <a:endParaRPr lang="vi-VN" sz="2200" b="1" dirty="0">
                <a:solidFill>
                  <a:srgbClr val="0070C0"/>
                </a:solidFill>
                <a:latin typeface="Arial"/>
              </a:endParaRPr>
            </a:p>
          </p:txBody>
        </p:sp>
      </p:grpSp>
      <p:grpSp>
        <p:nvGrpSpPr>
          <p:cNvPr id="28" name="mmprod_item10087"/>
          <p:cNvGrpSpPr/>
          <p:nvPr>
            <p:custDataLst>
              <p:tags r:id="rId10"/>
            </p:custDataLst>
          </p:nvPr>
        </p:nvGrpSpPr>
        <p:grpSpPr>
          <a:xfrm>
            <a:off x="2716831" y="3021712"/>
            <a:ext cx="3545586" cy="335280"/>
            <a:chOff x="762000" y="1628140"/>
            <a:chExt cx="3545586" cy="335280"/>
          </a:xfrm>
        </p:grpSpPr>
        <p:sp>
          <p:nvSpPr>
            <p:cNvPr id="26" name="mmprod_item_input_outertext10087"/>
            <p:cNvSpPr/>
            <p:nvPr>
              <p:custDataLst>
                <p:tags r:id="rId34"/>
              </p:custDataLst>
            </p:nvPr>
          </p:nvSpPr>
          <p:spPr>
            <a:xfrm>
              <a:off x="762000" y="1628140"/>
              <a:ext cx="330200" cy="330200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2100" b="1" smtClean="0">
                  <a:solidFill>
                    <a:srgbClr val="0070C0"/>
                  </a:solidFill>
                  <a:latin typeface="Arial"/>
                </a:rPr>
                <a:t>D</a:t>
              </a:r>
              <a:endParaRPr lang="vi-VN" sz="2100" b="1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27" name="mmprod_item_label10087"/>
            <p:cNvSpPr txBox="1"/>
            <p:nvPr>
              <p:custDataLst>
                <p:tags r:id="rId35"/>
              </p:custDataLst>
            </p:nvPr>
          </p:nvSpPr>
          <p:spPr>
            <a:xfrm>
              <a:off x="1191260" y="1628140"/>
              <a:ext cx="3116326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200" b="1" smtClean="0">
                  <a:solidFill>
                    <a:srgbClr val="0070C0"/>
                  </a:solidFill>
                  <a:latin typeface="Arial"/>
                </a:rPr>
                <a:t>Công cụ chọn tự do</a:t>
              </a:r>
              <a:endParaRPr lang="vi-VN" sz="2200" b="1" dirty="0">
                <a:solidFill>
                  <a:srgbClr val="0070C0"/>
                </a:solidFill>
                <a:latin typeface="Arial"/>
              </a:endParaRPr>
            </a:p>
          </p:txBody>
        </p:sp>
      </p:grpSp>
      <p:grpSp>
        <p:nvGrpSpPr>
          <p:cNvPr id="32" name="mmprod_item10088"/>
          <p:cNvGrpSpPr/>
          <p:nvPr>
            <p:custDataLst>
              <p:tags r:id="rId11"/>
            </p:custDataLst>
          </p:nvPr>
        </p:nvGrpSpPr>
        <p:grpSpPr>
          <a:xfrm>
            <a:off x="2716831" y="3645024"/>
            <a:ext cx="3545586" cy="335280"/>
            <a:chOff x="762000" y="2136140"/>
            <a:chExt cx="3545586" cy="335280"/>
          </a:xfrm>
        </p:grpSpPr>
        <p:sp>
          <p:nvSpPr>
            <p:cNvPr id="30" name="mmprod_item_input_outertext10088"/>
            <p:cNvSpPr/>
            <p:nvPr>
              <p:custDataLst>
                <p:tags r:id="rId32"/>
              </p:custDataLst>
            </p:nvPr>
          </p:nvSpPr>
          <p:spPr>
            <a:xfrm>
              <a:off x="762000" y="2136140"/>
              <a:ext cx="330200" cy="330200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2100" b="1" smtClean="0">
                  <a:solidFill>
                    <a:srgbClr val="0070C0"/>
                  </a:solidFill>
                  <a:latin typeface="Arial"/>
                </a:rPr>
                <a:t>B</a:t>
              </a:r>
              <a:endParaRPr lang="vi-VN" sz="2100" b="1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31" name="mmprod_item_label10088"/>
            <p:cNvSpPr txBox="1"/>
            <p:nvPr>
              <p:custDataLst>
                <p:tags r:id="rId33"/>
              </p:custDataLst>
            </p:nvPr>
          </p:nvSpPr>
          <p:spPr>
            <a:xfrm>
              <a:off x="1191260" y="2136140"/>
              <a:ext cx="3116326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200" b="1" smtClean="0">
                  <a:solidFill>
                    <a:srgbClr val="0070C0"/>
                  </a:solidFill>
                  <a:latin typeface="Arial"/>
                </a:rPr>
                <a:t>Công cụ tô màu</a:t>
              </a:r>
              <a:endParaRPr lang="vi-VN" sz="2200" b="1" dirty="0">
                <a:solidFill>
                  <a:srgbClr val="0070C0"/>
                </a:solidFill>
                <a:latin typeface="Arial"/>
              </a:endParaRPr>
            </a:p>
          </p:txBody>
        </p:sp>
      </p:grpSp>
      <p:grpSp>
        <p:nvGrpSpPr>
          <p:cNvPr id="36" name="mmprod_item10089"/>
          <p:cNvGrpSpPr/>
          <p:nvPr>
            <p:custDataLst>
              <p:tags r:id="rId12"/>
            </p:custDataLst>
          </p:nvPr>
        </p:nvGrpSpPr>
        <p:grpSpPr>
          <a:xfrm>
            <a:off x="2716831" y="4389864"/>
            <a:ext cx="3545586" cy="335280"/>
            <a:chOff x="762000" y="2644140"/>
            <a:chExt cx="3545586" cy="335280"/>
          </a:xfrm>
        </p:grpSpPr>
        <p:sp>
          <p:nvSpPr>
            <p:cNvPr id="34" name="mmprod_item_input_outertext10089"/>
            <p:cNvSpPr/>
            <p:nvPr>
              <p:custDataLst>
                <p:tags r:id="rId30"/>
              </p:custDataLst>
            </p:nvPr>
          </p:nvSpPr>
          <p:spPr>
            <a:xfrm>
              <a:off x="762000" y="2644140"/>
              <a:ext cx="330200" cy="330200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2100" b="1" smtClean="0">
                  <a:solidFill>
                    <a:srgbClr val="0070C0"/>
                  </a:solidFill>
                  <a:latin typeface="Arial"/>
                </a:rPr>
                <a:t>A</a:t>
              </a:r>
              <a:endParaRPr lang="vi-VN" sz="2100" b="1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35" name="mmprod_item_label10089"/>
            <p:cNvSpPr txBox="1"/>
            <p:nvPr>
              <p:custDataLst>
                <p:tags r:id="rId31"/>
              </p:custDataLst>
            </p:nvPr>
          </p:nvSpPr>
          <p:spPr>
            <a:xfrm>
              <a:off x="1191260" y="2644140"/>
              <a:ext cx="3116326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200" b="1" smtClean="0">
                  <a:solidFill>
                    <a:srgbClr val="0070C0"/>
                  </a:solidFill>
                  <a:latin typeface="Arial"/>
                </a:rPr>
                <a:t>Công cụ chọn</a:t>
              </a:r>
              <a:endParaRPr lang="vi-VN" sz="2200" b="1">
                <a:solidFill>
                  <a:srgbClr val="0070C0"/>
                </a:solidFill>
                <a:latin typeface="Arial"/>
              </a:endParaRPr>
            </a:p>
          </p:txBody>
        </p:sp>
      </p:grpSp>
      <p:sp>
        <p:nvSpPr>
          <p:cNvPr id="37" name="mmprod_feedback_7000"/>
          <p:cNvSpPr/>
          <p:nvPr>
            <p:custDataLst>
              <p:tags r:id="rId13"/>
            </p:custDataLst>
          </p:nvPr>
        </p:nvSpPr>
        <p:spPr>
          <a:xfrm>
            <a:off x="5224780" y="5864940"/>
            <a:ext cx="3432810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dirty="0" smtClean="0">
                <a:latin typeface="Arial"/>
              </a:rPr>
              <a:t>Đúng rồi - Nháy chuột để tiếp tục</a:t>
            </a:r>
            <a:endParaRPr lang="vi-VN" dirty="0">
              <a:latin typeface="Arial"/>
            </a:endParaRPr>
          </a:p>
        </p:txBody>
      </p:sp>
      <p:sp>
        <p:nvSpPr>
          <p:cNvPr id="38" name="mmprod_feedback_7002"/>
          <p:cNvSpPr/>
          <p:nvPr>
            <p:custDataLst>
              <p:tags r:id="rId14"/>
            </p:custDataLst>
          </p:nvPr>
        </p:nvSpPr>
        <p:spPr>
          <a:xfrm>
            <a:off x="5640069" y="5818945"/>
            <a:ext cx="3017521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dirty="0" smtClean="0">
                <a:latin typeface="Arial"/>
              </a:rPr>
              <a:t>Con cố gắng hơn - Nháy chuột để tiếp tục</a:t>
            </a:r>
            <a:endParaRPr lang="vi-VN" dirty="0">
              <a:latin typeface="Arial"/>
            </a:endParaRPr>
          </a:p>
        </p:txBody>
      </p:sp>
      <p:sp>
        <p:nvSpPr>
          <p:cNvPr id="39" name="mmprod_feedback_7009"/>
          <p:cNvSpPr/>
          <p:nvPr>
            <p:custDataLst>
              <p:tags r:id="rId15"/>
            </p:custDataLst>
          </p:nvPr>
        </p:nvSpPr>
        <p:spPr>
          <a:xfrm>
            <a:off x="5665470" y="5805264"/>
            <a:ext cx="3017520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latin typeface="Arial"/>
              </a:rPr>
              <a:t>Đúng rồi, chúc mừng con!</a:t>
            </a:r>
            <a:endParaRPr lang="vi-VN" dirty="0">
              <a:latin typeface="Arial"/>
            </a:endParaRPr>
          </a:p>
        </p:txBody>
      </p:sp>
      <p:sp>
        <p:nvSpPr>
          <p:cNvPr id="40" name="mmprod_feedback_7006"/>
          <p:cNvSpPr/>
          <p:nvPr>
            <p:custDataLst>
              <p:tags r:id="rId16"/>
            </p:custDataLst>
          </p:nvPr>
        </p:nvSpPr>
        <p:spPr>
          <a:xfrm>
            <a:off x="6044365" y="5864940"/>
            <a:ext cx="2437530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s-ES" smtClean="0">
                <a:latin typeface="Arial"/>
              </a:rPr>
              <a:t>Đáp án của con là:</a:t>
            </a:r>
            <a:endParaRPr lang="vi-VN">
              <a:latin typeface="Arial"/>
            </a:endParaRPr>
          </a:p>
        </p:txBody>
      </p:sp>
      <p:sp>
        <p:nvSpPr>
          <p:cNvPr id="41" name="mmprod_feedback_7010"/>
          <p:cNvSpPr/>
          <p:nvPr>
            <p:custDataLst>
              <p:tags r:id="rId17"/>
            </p:custDataLst>
          </p:nvPr>
        </p:nvSpPr>
        <p:spPr>
          <a:xfrm>
            <a:off x="5665470" y="5949280"/>
            <a:ext cx="2886075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vi-VN" smtClean="0">
                <a:latin typeface="Arial"/>
              </a:rPr>
              <a:t>Câu trả lời đúng là</a:t>
            </a:r>
            <a:endParaRPr lang="vi-VN">
              <a:latin typeface="Arial"/>
            </a:endParaRPr>
          </a:p>
        </p:txBody>
      </p:sp>
      <p:sp>
        <p:nvSpPr>
          <p:cNvPr id="42" name="mmprod_feedback_7011"/>
          <p:cNvSpPr/>
          <p:nvPr>
            <p:custDataLst>
              <p:tags r:id="rId18"/>
            </p:custDataLst>
          </p:nvPr>
        </p:nvSpPr>
        <p:spPr>
          <a:xfrm>
            <a:off x="5534025" y="5818945"/>
            <a:ext cx="3509010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Arial"/>
              </a:rPr>
              <a:t>Con chưa hoàn thành câu hỏi!</a:t>
            </a:r>
            <a:endParaRPr lang="vi-VN">
              <a:latin typeface="Arial"/>
            </a:endParaRPr>
          </a:p>
        </p:txBody>
      </p:sp>
      <p:sp>
        <p:nvSpPr>
          <p:cNvPr id="43" name="mmprod_feedback_7007"/>
          <p:cNvSpPr/>
          <p:nvPr>
            <p:custDataLst>
              <p:tags r:id="rId19"/>
            </p:custDataLst>
          </p:nvPr>
        </p:nvSpPr>
        <p:spPr>
          <a:xfrm>
            <a:off x="5816346" y="5805264"/>
            <a:ext cx="3017520" cy="58293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dirty="0" smtClean="0">
                <a:latin typeface="Arial"/>
              </a:rPr>
              <a:t>Con phải hoàn thành câu hỏi trước khi tiếp tục</a:t>
            </a:r>
            <a:endParaRPr lang="vi-VN" dirty="0">
              <a:latin typeface="Arial"/>
            </a:endParaRPr>
          </a:p>
        </p:txBody>
      </p:sp>
      <p:grpSp>
        <p:nvGrpSpPr>
          <p:cNvPr id="46" name="mmprod_Button104"/>
          <p:cNvGrpSpPr/>
          <p:nvPr>
            <p:custDataLst>
              <p:tags r:id="rId20"/>
            </p:custDataLst>
          </p:nvPr>
        </p:nvGrpSpPr>
        <p:grpSpPr>
          <a:xfrm>
            <a:off x="6131560" y="5167474"/>
            <a:ext cx="1042670" cy="349758"/>
            <a:chOff x="6131560" y="2454021"/>
            <a:chExt cx="1042670" cy="349758"/>
          </a:xfrm>
        </p:grpSpPr>
        <p:sp>
          <p:nvSpPr>
            <p:cNvPr id="44" name="mmprod_ButtonShape104"/>
            <p:cNvSpPr/>
            <p:nvPr>
              <p:custDataLst>
                <p:tags r:id="rId28"/>
              </p:custDataLst>
            </p:nvPr>
          </p:nvSpPr>
          <p:spPr>
            <a:xfrm>
              <a:off x="6131560" y="2454021"/>
              <a:ext cx="1042670" cy="349758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Arial"/>
              </a:endParaRPr>
            </a:p>
          </p:txBody>
        </p:sp>
        <p:sp>
          <p:nvSpPr>
            <p:cNvPr id="45" name="mmprod_ButtonText105"/>
            <p:cNvSpPr/>
            <p:nvPr>
              <p:custDataLst>
                <p:tags r:id="rId29"/>
              </p:custDataLst>
            </p:nvPr>
          </p:nvSpPr>
          <p:spPr>
            <a:xfrm>
              <a:off x="6156960" y="2479421"/>
              <a:ext cx="991870" cy="298958"/>
            </a:xfrm>
            <a:prstGeom prst="round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b="1" smtClean="0">
                  <a:solidFill>
                    <a:srgbClr val="FFFF00"/>
                  </a:solidFill>
                  <a:latin typeface="Arial"/>
                </a:rPr>
                <a:t>Chấp nhận</a:t>
              </a:r>
              <a:endParaRPr lang="vi-VN" sz="1400" b="1" dirty="0">
                <a:solidFill>
                  <a:srgbClr val="FFFF00"/>
                </a:solidFill>
                <a:latin typeface="Arial"/>
              </a:endParaRPr>
            </a:p>
          </p:txBody>
        </p:sp>
      </p:grpSp>
      <p:grpSp>
        <p:nvGrpSpPr>
          <p:cNvPr id="49" name="mmprod_Button106"/>
          <p:cNvGrpSpPr/>
          <p:nvPr>
            <p:custDataLst>
              <p:tags r:id="rId21"/>
            </p:custDataLst>
          </p:nvPr>
        </p:nvGrpSpPr>
        <p:grpSpPr>
          <a:xfrm>
            <a:off x="7263130" y="5167474"/>
            <a:ext cx="1042670" cy="349758"/>
            <a:chOff x="7263130" y="2454021"/>
            <a:chExt cx="1042670" cy="349758"/>
          </a:xfrm>
        </p:grpSpPr>
        <p:sp>
          <p:nvSpPr>
            <p:cNvPr id="47" name="mmprod_ButtonShape106"/>
            <p:cNvSpPr/>
            <p:nvPr>
              <p:custDataLst>
                <p:tags r:id="rId26"/>
              </p:custDataLst>
            </p:nvPr>
          </p:nvSpPr>
          <p:spPr>
            <a:xfrm>
              <a:off x="7263130" y="2454021"/>
              <a:ext cx="1042670" cy="349758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Arial"/>
              </a:endParaRPr>
            </a:p>
          </p:txBody>
        </p:sp>
        <p:sp>
          <p:nvSpPr>
            <p:cNvPr id="48" name="mmprod_ButtonText107"/>
            <p:cNvSpPr/>
            <p:nvPr>
              <p:custDataLst>
                <p:tags r:id="rId27"/>
              </p:custDataLst>
            </p:nvPr>
          </p:nvSpPr>
          <p:spPr>
            <a:xfrm>
              <a:off x="7288530" y="2479421"/>
              <a:ext cx="991870" cy="298958"/>
            </a:xfrm>
            <a:prstGeom prst="round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b="1" smtClean="0">
                  <a:solidFill>
                    <a:srgbClr val="FFFF00"/>
                  </a:solidFill>
                  <a:latin typeface="Arial"/>
                </a:rPr>
                <a:t>Hủy</a:t>
              </a:r>
              <a:endParaRPr lang="vi-VN" sz="1400" b="1" dirty="0">
                <a:solidFill>
                  <a:srgbClr val="FFFF00"/>
                </a:solidFill>
                <a:latin typeface="Arial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2"/>
          <a:stretch/>
        </p:blipFill>
        <p:spPr>
          <a:xfrm>
            <a:off x="7174229" y="2105891"/>
            <a:ext cx="600075" cy="545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840160"/>
            <a:ext cx="578006" cy="5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34" y="4293096"/>
            <a:ext cx="525971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52" y="3624936"/>
            <a:ext cx="585251" cy="524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0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" y="0"/>
            <a:ext cx="9144000" cy="6858000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9672" y="188640"/>
            <a:ext cx="6781800" cy="714463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>
            <a:noAutofit/>
          </a:bodyPr>
          <a:lstStyle/>
          <a:p>
            <a:pPr algn="ctr"/>
            <a:r>
              <a:rPr lang="vi-VN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</a:rPr>
              <a:t>Củng cố bài học</a:t>
            </a:r>
            <a:endParaRPr lang="vi-VN" sz="3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015821"/>
              </p:ext>
            </p:extLst>
          </p:nvPr>
        </p:nvGraphicFramePr>
        <p:xfrm>
          <a:off x="1979712" y="1052736"/>
          <a:ext cx="5616624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3931637"/>
              </a:tblGrid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/>
                        </a:rPr>
                        <a:t>Điểm</a:t>
                      </a:r>
                      <a:r>
                        <a:rPr lang="en-US" sz="2000" b="1" baseline="0" dirty="0" smtClean="0">
                          <a:latin typeface="Times New Roman"/>
                        </a:rPr>
                        <a:t> của bạn</a:t>
                      </a:r>
                      <a:endParaRPr lang="vi-VN" sz="2000" b="1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dirty="0" smtClean="0">
                          <a:latin typeface="Times New Roman"/>
                        </a:rPr>
                        <a:t>{score}</a:t>
                      </a:r>
                      <a:endParaRPr lang="vi-VN" sz="2000" b="0" dirty="0">
                        <a:latin typeface="Times New Roman"/>
                      </a:endParaRP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latin typeface="Times New Roman"/>
                        </a:rPr>
                        <a:t>Điểm</a:t>
                      </a:r>
                      <a:r>
                        <a:rPr lang="vi-VN" sz="2000" b="1" baseline="0" dirty="0" smtClean="0">
                          <a:latin typeface="Times New Roman"/>
                        </a:rPr>
                        <a:t> cao nhất</a:t>
                      </a:r>
                      <a:endParaRPr lang="vi-VN" sz="2000" b="1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smtClean="0">
                          <a:latin typeface="Times New Roman"/>
                        </a:rPr>
                        <a:t>{max-score}</a:t>
                      </a:r>
                      <a:endParaRPr lang="vi-VN" sz="2000" b="0">
                        <a:latin typeface="Times New Roman"/>
                      </a:endParaRP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latin typeface="Times New Roman"/>
                        </a:rPr>
                        <a:t>Số</a:t>
                      </a:r>
                      <a:r>
                        <a:rPr lang="vi-VN" sz="2000" b="1" baseline="0" dirty="0" smtClean="0">
                          <a:latin typeface="Times New Roman"/>
                        </a:rPr>
                        <a:t> đáp án đúng</a:t>
                      </a:r>
                      <a:endParaRPr lang="vi-VN" sz="2000" b="1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dirty="0" smtClean="0">
                          <a:latin typeface="Times New Roman"/>
                        </a:rPr>
                        <a:t>{total-attempts}</a:t>
                      </a:r>
                      <a:endParaRPr lang="vi-VN" sz="2000" b="0" dirty="0">
                        <a:latin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2699792" y="3423851"/>
            <a:ext cx="4526280" cy="437197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Arial"/>
              </a:rPr>
              <a:t>Question Feedback/Review Information Will Appear Here</a:t>
            </a:r>
            <a:endParaRPr lang="vi-VN" sz="1300" dirty="0">
              <a:latin typeface="Arial"/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5652120" y="4012960"/>
            <a:ext cx="1131570" cy="349758"/>
            <a:chOff x="7174230" y="4222242"/>
            <a:chExt cx="1131570" cy="349758"/>
          </a:xfrm>
        </p:grpSpPr>
        <p:sp>
          <p:nvSpPr>
            <p:cNvPr id="5" name="mmprod_ButtonShape9007"/>
            <p:cNvSpPr/>
            <p:nvPr>
              <p:custDataLst>
                <p:tags r:id="rId9"/>
              </p:custDataLst>
            </p:nvPr>
          </p:nvSpPr>
          <p:spPr>
            <a:xfrm>
              <a:off x="7174230" y="4222242"/>
              <a:ext cx="1131570" cy="349758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Arial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10"/>
              </p:custDataLst>
            </p:nvPr>
          </p:nvSpPr>
          <p:spPr>
            <a:xfrm>
              <a:off x="7199630" y="4247642"/>
              <a:ext cx="1080770" cy="298958"/>
            </a:xfrm>
            <a:prstGeom prst="round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b="1" dirty="0" smtClean="0">
                  <a:solidFill>
                    <a:srgbClr val="FFFF00"/>
                  </a:solidFill>
                  <a:latin typeface="Arial"/>
                </a:rPr>
                <a:t>Xem lại</a:t>
              </a:r>
              <a:endParaRPr lang="vi-VN" sz="1400" b="1" dirty="0">
                <a:solidFill>
                  <a:srgbClr val="FFFF00"/>
                </a:solidFill>
                <a:latin typeface="Arial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4165352" y="3987560"/>
            <a:ext cx="1131570" cy="349758"/>
            <a:chOff x="5953760" y="4222242"/>
            <a:chExt cx="1131570" cy="349758"/>
          </a:xfrm>
        </p:grpSpPr>
        <p:sp>
          <p:nvSpPr>
            <p:cNvPr id="8" name="mmprod_ButtonShape9009"/>
            <p:cNvSpPr/>
            <p:nvPr>
              <p:custDataLst>
                <p:tags r:id="rId7"/>
              </p:custDataLst>
            </p:nvPr>
          </p:nvSpPr>
          <p:spPr>
            <a:xfrm>
              <a:off x="5953760" y="4222242"/>
              <a:ext cx="1131570" cy="349758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Arial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8"/>
              </p:custDataLst>
            </p:nvPr>
          </p:nvSpPr>
          <p:spPr>
            <a:xfrm>
              <a:off x="5979160" y="4247642"/>
              <a:ext cx="1080770" cy="298958"/>
            </a:xfrm>
            <a:prstGeom prst="round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b="1" dirty="0" smtClean="0">
                  <a:solidFill>
                    <a:srgbClr val="FFFF00"/>
                  </a:solidFill>
                  <a:latin typeface="Arial"/>
                </a:rPr>
                <a:t>Tiếp tục</a:t>
              </a:r>
              <a:endParaRPr lang="vi-VN" sz="1400" b="1" dirty="0">
                <a:solidFill>
                  <a:srgbClr val="FFFF00"/>
                </a:solidFill>
                <a:latin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95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0"/>
            <a:ext cx="9157855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5434872" y="1295400"/>
            <a:ext cx="195438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500" b="1" dirty="0">
                <a:ln w="18000">
                  <a:solidFill>
                    <a:srgbClr val="CC66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DẶN DÒ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4307789" y="2264022"/>
            <a:ext cx="3728906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Ôn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lại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đã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học</a:t>
            </a:r>
            <a:endParaRPr lang="en-US" sz="3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581400" y="3146048"/>
            <a:ext cx="51054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Sưu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tầm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tranh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đồ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vật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, con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vật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mà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em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yêu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thích</a:t>
            </a:r>
            <a:endParaRPr lang="en-US" sz="3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0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395536" y="997858"/>
            <a:ext cx="5036956" cy="63094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PH" sz="3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TÀI LIỆU THAM KHẢO</a:t>
            </a:r>
            <a:endParaRPr lang="en-US" sz="35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15888" y="1693257"/>
            <a:ext cx="5608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rgbClr val="00589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000" dirty="0">
                <a:solidFill>
                  <a:srgbClr val="00589A"/>
                </a:solidFill>
                <a:latin typeface="Arial" pitchFamily="34" charset="0"/>
                <a:cs typeface="Arial" pitchFamily="34" charset="0"/>
              </a:rPr>
              <a:t>Bài giảng điện tử được xây dựng và đóng gói theo chuẩn. </a:t>
            </a:r>
          </a:p>
          <a:p>
            <a:endParaRPr lang="vi-VN" sz="2000" dirty="0">
              <a:solidFill>
                <a:srgbClr val="0058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13331" y="2481377"/>
            <a:ext cx="8064896" cy="13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Thiết kế và trình bày bài giảng:</a:t>
            </a:r>
          </a:p>
          <a:p>
            <a:pPr>
              <a:lnSpc>
                <a:spcPts val="4100"/>
              </a:lnSpc>
            </a:pPr>
            <a:r>
              <a:rPr lang="en-US" alt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*  Microsoft </a:t>
            </a:r>
            <a:r>
              <a:rPr lang="en-US" alt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Powepoint</a:t>
            </a:r>
            <a:r>
              <a:rPr lang="en-US" alt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2010</a:t>
            </a:r>
            <a:endParaRPr lang="en-US" alt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4100"/>
              </a:lnSpc>
            </a:pPr>
            <a:r>
              <a:rPr lang="en-US" alt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* Adobe </a:t>
            </a:r>
            <a:r>
              <a:rPr lang="en-US" alt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Presentes</a:t>
            </a:r>
            <a:r>
              <a:rPr lang="en-US" alt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9.0</a:t>
            </a:r>
            <a:endParaRPr lang="en-US" alt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7504" y="3836655"/>
            <a:ext cx="8505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Các </a:t>
            </a:r>
            <a:r>
              <a:rPr lang="en-US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tư liệu trích dẫn minh họa</a:t>
            </a: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   * Truy cập trang web:  </a:t>
            </a: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  <a:hlinkClick r:id="rId9"/>
              </a:rPr>
              <a:t>https://www.youtube.com/</a:t>
            </a: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  <a:hlinkClick r:id="rId10"/>
              </a:rPr>
              <a:t>https</a:t>
            </a:r>
            <a:r>
              <a:rPr lang="en-US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  <a:hlinkClick r:id="rId10"/>
              </a:rPr>
              <a:t>://www.google.com.vn</a:t>
            </a:r>
            <a:r>
              <a:rPr lang="en-US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vi-VN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u tầm phim, ảnh</a:t>
            </a: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   * Sách </a:t>
            </a:r>
            <a:r>
              <a:rPr lang="en-US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giáo </a:t>
            </a: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khoa Cùng học Tin học quyển 1. </a:t>
            </a:r>
            <a:endParaRPr lang="en-US" altLang="en-US" sz="20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   *  </a:t>
            </a:r>
            <a:r>
              <a:rPr lang="en-US" altLang="en-US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Các đoạn ghi âm lời giảng và ghi hình do giáo viên tự ghi</a:t>
            </a:r>
            <a:r>
              <a:rPr lang="en-US" altLang="en-US" sz="2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altLang="en-US" sz="20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2555776" y="6227058"/>
            <a:ext cx="3953326" cy="4770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PH" sz="2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CHÂN THÀNH CẢM ƠN!</a:t>
            </a:r>
            <a:endParaRPr lang="en-US" sz="25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0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"/>
          <a:stretch/>
        </p:blipFill>
        <p:spPr>
          <a:xfrm>
            <a:off x="-3448" y="0"/>
            <a:ext cx="91474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675">
            <a:off x="2382814" y="228060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490128" y="273422"/>
            <a:ext cx="3591048" cy="861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ÔN BÀI </a:t>
            </a:r>
            <a:r>
              <a:rPr lang="en-US" sz="5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CŨ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26" y="1576880"/>
            <a:ext cx="7216320" cy="4415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6078" y="1934344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2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41268 -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73399"/>
            <a:ext cx="183546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503240" y="185466"/>
            <a:ext cx="30639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ĐÁP ÁN </a:t>
            </a:r>
          </a:p>
        </p:txBody>
      </p:sp>
      <p:pic>
        <p:nvPicPr>
          <p:cNvPr id="6" name="Picture 55" descr="D:\Phuong Mai EU\INBOUND VN\Khách hàng\Powerpoint dep\Tuyển tập tài liệu Powerpoint\BST Hình\BST Icon\Tổng hợp\data-management-ic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1876425"/>
            <a:ext cx="28860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63465" y="1447800"/>
            <a:ext cx="5768975" cy="1444625"/>
            <a:chOff x="2460532" y="1447800"/>
            <a:chExt cx="5769068" cy="1444625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460532" y="1447800"/>
              <a:ext cx="5769068" cy="1444625"/>
              <a:chOff x="2460532" y="1447800"/>
              <a:chExt cx="5769068" cy="1444625"/>
            </a:xfrm>
          </p:grpSpPr>
          <p:sp>
            <p:nvSpPr>
              <p:cNvPr id="11" name="AutoShape 6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3621014" y="1447800"/>
                <a:ext cx="4608586" cy="1444625"/>
              </a:xfrm>
              <a:prstGeom prst="roundRect">
                <a:avLst>
                  <a:gd name="adj" fmla="val 25398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3621088" y="1695450"/>
                <a:ext cx="4568825" cy="104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i="1" dirty="0">
                    <a:solidFill>
                      <a:srgbClr val="FF0000"/>
                    </a:solidFill>
                    <a:latin typeface="Arial" pitchFamily="34" charset="0"/>
                  </a:rPr>
                  <a:t>Bước 1:</a:t>
                </a:r>
                <a:r>
                  <a:rPr lang="en-US" b="1" i="1" dirty="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Arial" pitchFamily="34" charset="0"/>
                  </a:rPr>
                  <a:t>Chọn công cụ chọn      hoặc công cụ chọn tự do        nằm trong hộp công cụ</a:t>
                </a:r>
                <a:endParaRPr lang="en-US" sz="14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Right Arrow 38"/>
              <p:cNvSpPr/>
              <p:nvPr>
                <p:custDataLst>
                  <p:tags r:id="rId15"/>
                </p:custDataLst>
              </p:nvPr>
            </p:nvSpPr>
            <p:spPr>
              <a:xfrm rot="20666694">
                <a:off x="2460532" y="2172618"/>
                <a:ext cx="949638" cy="270158"/>
              </a:xfrm>
              <a:prstGeom prst="rightArrow">
                <a:avLst>
                  <a:gd name="adj1" fmla="val 46416"/>
                  <a:gd name="adj2" fmla="val 40253"/>
                </a:avLst>
              </a:prstGeom>
              <a:gradFill flip="none" rotWithShape="1">
                <a:gsLst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52000">
                    <a:srgbClr val="9B9B9B"/>
                  </a:gs>
                  <a:gs pos="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wrap="none" lIns="129513" tIns="64755" rIns="457200" bIns="64755" anchor="ctr"/>
              <a:lstStyle/>
              <a:p>
                <a:pPr algn="ctr" defTabSz="129512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kern="0" dirty="0">
                  <a:solidFill>
                    <a:prstClr val="white"/>
                  </a:solidFill>
                  <a:effectLst>
                    <a:outerShdw blurRad="635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Helvetica Neue"/>
                  <a:ea typeface="ヒラギノ角ゴ ProN W3" charset="-128"/>
                  <a:cs typeface="+mn-cs"/>
                </a:endParaRPr>
              </a:p>
            </p:txBody>
          </p:sp>
        </p:grpSp>
        <p:graphicFrame>
          <p:nvGraphicFramePr>
            <p:cNvPr id="9" name="Object 17"/>
            <p:cNvGraphicFramePr>
              <a:graphicFrameLocks noChangeAspect="1"/>
            </p:cNvGraphicFramePr>
            <p:nvPr/>
          </p:nvGraphicFramePr>
          <p:xfrm>
            <a:off x="7010400" y="1752600"/>
            <a:ext cx="23812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" name="Bitmap Image" r:id="rId20" imgW="237969" imgH="209524" progId="Paint.Picture">
                    <p:embed/>
                  </p:oleObj>
                </mc:Choice>
                <mc:Fallback>
                  <p:oleObj name="Bitmap Image" r:id="rId20" imgW="237969" imgH="20952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1752600"/>
                          <a:ext cx="23812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9"/>
            <p:cNvGraphicFramePr>
              <a:graphicFrameLocks noChangeAspect="1"/>
            </p:cNvGraphicFramePr>
            <p:nvPr/>
          </p:nvGraphicFramePr>
          <p:xfrm>
            <a:off x="6019800" y="2057400"/>
            <a:ext cx="3048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" name="Bitmap Image" r:id="rId22" imgW="247685" imgH="228571" progId="Paint.Picture">
                    <p:embed/>
                  </p:oleObj>
                </mc:Choice>
                <mc:Fallback>
                  <p:oleObj name="Bitmap Image" r:id="rId22" imgW="247685" imgH="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2057400"/>
                          <a:ext cx="3048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806328" y="3127375"/>
            <a:ext cx="5726112" cy="1444625"/>
            <a:chOff x="2503761" y="3127375"/>
            <a:chExt cx="5725839" cy="1444625"/>
          </a:xfrm>
        </p:grpSpPr>
        <p:sp>
          <p:nvSpPr>
            <p:cNvPr id="15" name="AutoShape 6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3621308" y="3127375"/>
              <a:ext cx="4608292" cy="1444625"/>
            </a:xfrm>
            <a:prstGeom prst="roundRect">
              <a:avLst>
                <a:gd name="adj" fmla="val 25398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621088" y="3505200"/>
              <a:ext cx="4456112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>
                  <a:solidFill>
                    <a:srgbClr val="FF0000"/>
                  </a:solidFill>
                  <a:latin typeface="Arial" pitchFamily="34" charset="0"/>
                </a:rPr>
                <a:t>Bước 2:</a:t>
              </a:r>
              <a:r>
                <a:rPr lang="en-US" b="1" i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b="1" dirty="0">
                  <a:solidFill>
                    <a:srgbClr val="000000"/>
                  </a:solidFill>
                  <a:latin typeface="Arial" pitchFamily="34" charset="0"/>
                </a:rPr>
                <a:t>Chọn hình chú chim cần di chuyển</a:t>
              </a:r>
            </a:p>
          </p:txBody>
        </p:sp>
        <p:sp>
          <p:nvSpPr>
            <p:cNvPr id="17" name="Right Arrow 38"/>
            <p:cNvSpPr/>
            <p:nvPr>
              <p:custDataLst>
                <p:tags r:id="rId12"/>
              </p:custDataLst>
            </p:nvPr>
          </p:nvSpPr>
          <p:spPr>
            <a:xfrm>
              <a:off x="2503761" y="3605889"/>
              <a:ext cx="925240" cy="264026"/>
            </a:xfrm>
            <a:prstGeom prst="rightArrow">
              <a:avLst>
                <a:gd name="adj1" fmla="val 46416"/>
                <a:gd name="adj2" fmla="val 40253"/>
              </a:avLst>
            </a:prstGeom>
            <a:gradFill flip="none" rotWithShape="1">
              <a:gsLst>
                <a:gs pos="100000">
                  <a:sysClr val="windowText" lastClr="000000">
                    <a:lumMod val="65000"/>
                    <a:lumOff val="35000"/>
                  </a:sysClr>
                </a:gs>
                <a:gs pos="52000">
                  <a:srgbClr val="9B9B9B"/>
                </a:gs>
                <a:gs pos="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wrap="none" lIns="129513" tIns="64755" rIns="457200" bIns="64755" anchor="ctr"/>
            <a:lstStyle/>
            <a:p>
              <a:pPr algn="ctr" defTabSz="12951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/>
                <a:ea typeface="ヒラギノ角ゴ ProN W3" charset="-128"/>
                <a:cs typeface="+mn-cs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671390" y="4651375"/>
            <a:ext cx="5821363" cy="1444625"/>
            <a:chOff x="2368901" y="4651375"/>
            <a:chExt cx="5821012" cy="1444625"/>
          </a:xfrm>
        </p:grpSpPr>
        <p:sp>
          <p:nvSpPr>
            <p:cNvPr id="19" name="AutoShape 6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3581678" y="4651375"/>
              <a:ext cx="4608235" cy="1444625"/>
            </a:xfrm>
            <a:prstGeom prst="roundRect">
              <a:avLst>
                <a:gd name="adj" fmla="val 25398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621088" y="4876800"/>
              <a:ext cx="4568825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i="1" dirty="0">
                  <a:solidFill>
                    <a:srgbClr val="FF0000"/>
                  </a:solidFill>
                  <a:latin typeface="Arial" pitchFamily="34" charset="0"/>
                </a:rPr>
                <a:t>Bước 3: </a:t>
              </a:r>
              <a:r>
                <a:rPr lang="en-US" b="1" dirty="0">
                  <a:solidFill>
                    <a:srgbClr val="000000"/>
                  </a:solidFill>
                  <a:latin typeface="Arial" pitchFamily="34" charset="0"/>
                </a:rPr>
                <a:t>Kéo hình chú chim vừa chọn đưa hình từ bên phải sang bên trái của ngôi nhà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Right Arrow 38"/>
            <p:cNvSpPr/>
            <p:nvPr>
              <p:custDataLst>
                <p:tags r:id="rId9"/>
              </p:custDataLst>
            </p:nvPr>
          </p:nvSpPr>
          <p:spPr>
            <a:xfrm rot="1934573">
              <a:off x="2368901" y="5006013"/>
              <a:ext cx="990427" cy="311397"/>
            </a:xfrm>
            <a:prstGeom prst="rightArrow">
              <a:avLst>
                <a:gd name="adj1" fmla="val 46416"/>
                <a:gd name="adj2" fmla="val 40253"/>
              </a:avLst>
            </a:prstGeom>
            <a:gradFill flip="none" rotWithShape="1">
              <a:gsLst>
                <a:gs pos="100000">
                  <a:sysClr val="windowText" lastClr="000000">
                    <a:lumMod val="65000"/>
                    <a:lumOff val="35000"/>
                  </a:sysClr>
                </a:gs>
                <a:gs pos="52000">
                  <a:srgbClr val="9B9B9B"/>
                </a:gs>
                <a:gs pos="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wrap="none" lIns="129513" tIns="64755" rIns="457200" bIns="64755" anchor="ctr"/>
            <a:lstStyle/>
            <a:p>
              <a:pPr algn="ctr" defTabSz="12951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/>
                <a:ea typeface="ヒラギノ角ゴ ProN W3" charset="-128"/>
                <a:cs typeface="+mn-cs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9971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703735" y="884833"/>
            <a:ext cx="32004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BÀI MỚI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79566"/>
            <a:ext cx="2121621" cy="158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7132">
            <a:off x="3497127" y="1451897"/>
            <a:ext cx="1313275" cy="183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14217"/>
            <a:ext cx="2321468" cy="201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95" y="3168626"/>
            <a:ext cx="1099940" cy="851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95" y="1957060"/>
            <a:ext cx="1099940" cy="755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36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7113945" cy="5328592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1" name="ShockwaveFlash1" r:id="rId3" imgW="6119640" imgH="3457440"/>
        </mc:Choice>
        <mc:Fallback>
          <p:control name="ShockwaveFlash1" r:id="rId3" imgW="6119640" imgH="3457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8538" y="1700213"/>
                  <a:ext cx="6119812" cy="3457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396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" y="23160"/>
            <a:ext cx="9113119" cy="6834839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5" name="ShockwaveFlash1" r:id="rId3" imgW="5688000" imgH="4464000"/>
        </mc:Choice>
        <mc:Fallback>
          <p:control name="ShockwaveFlash1" r:id="rId3" imgW="5688000" imgH="4464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275" y="333375"/>
                  <a:ext cx="5688013" cy="4464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66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556322" y="152400"/>
            <a:ext cx="6764993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CÁC BƯỚC THỰC HIỆN</a:t>
            </a:r>
          </a:p>
        </p:txBody>
      </p:sp>
      <p:grpSp>
        <p:nvGrpSpPr>
          <p:cNvPr id="10" name="Group 6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90600" y="2362200"/>
            <a:ext cx="7315200" cy="1293813"/>
            <a:chOff x="1296" y="1855"/>
            <a:chExt cx="2976" cy="319"/>
          </a:xfrm>
        </p:grpSpPr>
        <p:sp>
          <p:nvSpPr>
            <p:cNvPr id="11" name="AutoShape 6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1536" y="1918"/>
              <a:ext cx="2736" cy="2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" name="AutoShap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1296" y="1855"/>
              <a:ext cx="432" cy="319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6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1680" y="1989"/>
              <a:ext cx="256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500" dirty="0" err="1" smtClean="0">
                  <a:solidFill>
                    <a:schemeClr val="accent3">
                      <a:lumMod val="50000"/>
                    </a:schemeClr>
                  </a:solidFill>
                </a:rPr>
                <a:t>Chọn</a:t>
              </a:r>
              <a:r>
                <a:rPr lang="en-US" sz="25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accent3">
                      <a:lumMod val="50000"/>
                    </a:schemeClr>
                  </a:solidFill>
                </a:rPr>
                <a:t>màu</a:t>
              </a:r>
              <a:r>
                <a:rPr lang="en-US" sz="25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accent3">
                      <a:lumMod val="50000"/>
                    </a:schemeClr>
                  </a:solidFill>
                </a:rPr>
                <a:t>vẽ</a:t>
              </a:r>
              <a:r>
                <a:rPr lang="en-US" sz="25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accent3">
                      <a:lumMod val="50000"/>
                    </a:schemeClr>
                  </a:solidFill>
                </a:rPr>
                <a:t>và</a:t>
              </a:r>
              <a:r>
                <a:rPr lang="en-US" sz="25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accent3">
                      <a:lumMod val="50000"/>
                    </a:schemeClr>
                  </a:solidFill>
                </a:rPr>
                <a:t>nét</a:t>
              </a:r>
              <a:r>
                <a:rPr lang="en-US" sz="25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accent3">
                      <a:lumMod val="50000"/>
                    </a:schemeClr>
                  </a:solidFill>
                </a:rPr>
                <a:t>vẽ</a:t>
              </a:r>
              <a:endParaRPr lang="en-US" sz="25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 Box 7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1387" y="1968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34" charset="0"/>
                </a:rPr>
                <a:t>B2</a:t>
              </a:r>
            </a:p>
          </p:txBody>
        </p:sp>
      </p:grpSp>
      <p:grpSp>
        <p:nvGrpSpPr>
          <p:cNvPr id="15" name="Group 7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990600" y="3810000"/>
            <a:ext cx="7315200" cy="1293813"/>
            <a:chOff x="1296" y="1899"/>
            <a:chExt cx="2976" cy="319"/>
          </a:xfrm>
        </p:grpSpPr>
        <p:sp>
          <p:nvSpPr>
            <p:cNvPr id="16" name="AutoShape 7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1536" y="1934"/>
              <a:ext cx="2736" cy="2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" name="AutoShape 7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1296" y="1899"/>
              <a:ext cx="432" cy="319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Text Box 7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1680" y="1974"/>
              <a:ext cx="25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Kéo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thả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chuột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từ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điểm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đầu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đến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điểm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cuối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tạo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ra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một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đoạn</a:t>
              </a:r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500" dirty="0" err="1" smtClean="0">
                  <a:solidFill>
                    <a:schemeClr val="tx2">
                      <a:lumMod val="50000"/>
                    </a:schemeClr>
                  </a:solidFill>
                </a:rPr>
                <a:t>thẳng</a:t>
              </a:r>
              <a:endParaRPr lang="en-US" sz="2500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Text Box 7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1388" y="2011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34" charset="0"/>
                </a:rPr>
                <a:t>B3</a:t>
              </a:r>
            </a:p>
          </p:txBody>
        </p:sp>
      </p:grpSp>
      <p:grpSp>
        <p:nvGrpSpPr>
          <p:cNvPr id="20" name="Group 7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990600" y="5257800"/>
            <a:ext cx="7337425" cy="1490663"/>
            <a:chOff x="1296" y="1880"/>
            <a:chExt cx="2985" cy="322"/>
          </a:xfrm>
        </p:grpSpPr>
        <p:sp>
          <p:nvSpPr>
            <p:cNvPr id="21" name="AutoShape 7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536" y="1934"/>
              <a:ext cx="2736" cy="2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  <a:lumMod val="9500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2" name="AutoShape 7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296" y="1880"/>
              <a:ext cx="432" cy="322"/>
            </a:xfrm>
            <a:prstGeom prst="diamond">
              <a:avLst/>
            </a:prstGeom>
            <a:solidFill>
              <a:srgbClr val="7030A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3" name="Text Box 7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689" y="1962"/>
              <a:ext cx="2592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Arial" pitchFamily="34" charset="0"/>
                </a:rPr>
                <a:t>Đưa con trỏ chuột lên đoạn thẳng vừa tạo, nhấn giữ và kéo nút trái chuột uốn cong đoạn thẳng đến khi vừa ý và nháy chuột một lần nữa.</a:t>
              </a:r>
            </a:p>
          </p:txBody>
        </p:sp>
        <p:sp>
          <p:nvSpPr>
            <p:cNvPr id="24" name="Text Box 8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1387" y="1987"/>
              <a:ext cx="236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34" charset="0"/>
                </a:rPr>
                <a:t>B4</a:t>
              </a:r>
            </a:p>
          </p:txBody>
        </p:sp>
      </p:grpSp>
      <p:grpSp>
        <p:nvGrpSpPr>
          <p:cNvPr id="3" name="Group 2"/>
          <p:cNvGrpSpPr/>
          <p:nvPr>
            <p:custDataLst>
              <p:tags r:id="rId6"/>
            </p:custDataLst>
          </p:nvPr>
        </p:nvGrpSpPr>
        <p:grpSpPr>
          <a:xfrm>
            <a:off x="990600" y="990600"/>
            <a:ext cx="7315200" cy="1277938"/>
            <a:chOff x="990600" y="990600"/>
            <a:chExt cx="7315200" cy="1277938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990600" y="990600"/>
              <a:ext cx="7315200" cy="1277938"/>
              <a:chOff x="1296" y="1866"/>
              <a:chExt cx="2976" cy="315"/>
            </a:xfrm>
          </p:grpSpPr>
          <p:sp>
            <p:nvSpPr>
              <p:cNvPr id="6" name="AutoShape 4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536" y="1918"/>
                <a:ext cx="2736" cy="25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tint val="21176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" name="AutoShape 4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296" y="1866"/>
                <a:ext cx="432" cy="315"/>
              </a:xfrm>
              <a:prstGeom prst="diamond">
                <a:avLst/>
              </a:prstGeom>
              <a:solidFill>
                <a:schemeClr val="tx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" name="Text Box 49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1680" y="1982"/>
                <a:ext cx="2530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sz="2500" b="1">
                    <a:solidFill>
                      <a:srgbClr val="FF0000"/>
                    </a:solidFill>
                    <a:latin typeface="Arial" pitchFamily="34" charset="0"/>
                  </a:rPr>
                  <a:t>Chọn công cụ đường cong </a:t>
                </a:r>
              </a:p>
            </p:txBody>
          </p:sp>
          <p:sp>
            <p:nvSpPr>
              <p:cNvPr id="9" name="Text Box 50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1376" y="1960"/>
                <a:ext cx="236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Arial" pitchFamily="34" charset="0"/>
                  </a:rPr>
                  <a:t>B1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487" y="1461206"/>
              <a:ext cx="432048" cy="43204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14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0" y="0"/>
            <a:ext cx="9147629" cy="68580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099" name="ShockwaveFlash1" r:id="rId3" imgW="4464000" imgH="6597720"/>
        </mc:Choice>
        <mc:Fallback>
          <p:control name="ShockwaveFlash1" r:id="rId3" imgW="4464000" imgH="6597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388" y="144463"/>
                  <a:ext cx="4464050" cy="6597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633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23" name="ShockwaveFlash1" r:id="rId5" imgW="4896000" imgH="6480000"/>
        </mc:Choice>
        <mc:Fallback>
          <p:control name="ShockwaveFlash1" r:id="rId5" imgW="4896000" imgH="6480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188913"/>
                  <a:ext cx="4895850" cy="648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635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FILES_RECORD" val="&lt;Videos&gt;&lt;Video Name=&quot;VE dc_260_1_93384.flv&quot; Position=&quot;1&quot; SlideID=&quot;260&quot;/&gt;&lt;Video Name=&quot;VE dc_261_1_38402.flv&quot; Position=&quot;1&quot; SlideID=&quot;261&quot;/&gt;&lt;Video Name=&quot;Mau Ve duong cong_263_1_59241.flv&quot; Position=&quot;1&quot; SlideID=&quot;263&quot;/&gt;&lt;Video Name=&quot;Nemo (1)_264_1_63119.flv&quot; Position=&quot;1&quot; SlideID=&quot;264&quot;/&gt;&lt;Video Name=&quot;CA_267_1_86202.flv&quot; Position=&quot;1&quot; SlideID=&quot;267&quot;/&gt;&lt;/Videos&gt;&#10;"/>
  <p:tag name="MMPROD_NEXTUNIQUEID" val="10097"/>
  <p:tag name="MMPROD_DATA" val="&lt;object type=&quot;10002&quot; unique_id=&quot;901&quot;&gt;&lt;property id=&quot;10007&quot; value=&quot;Next&quot;/&gt;&lt;property id=&quot;10008&quot; value=&quot;Back&quot;/&gt;&lt;property id=&quot;10009&quot; value=&quot;Chấp nhận&quot;/&gt;&lt;property id=&quot;10012&quot; value=&quot;0&quot;/&gt;&lt;property id=&quot;10022&quot; value=&quot;Cố gắng lại nhé&quot;/&gt;&lt;property id=&quot;10068&quot; value=&quot;Đúng rồi - Nháy chuột để tiếp tục&quot;/&gt;&lt;property id=&quot;10069&quot; value=&quot;Con cố gắng hơn -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Hủy&quot;/&gt;&lt;property id=&quot;10128&quot; value=&quot;Click to clear&quot;/&gt;&lt;property id=&quot;10133&quot; value=&quot;1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Con phải hoàn thành câu hỏi trước khi tiếp tục&quot;/&gt;&lt;property id=&quot;10185&quot; value=&quot;1&quot;/&gt;&lt;property id=&quot;10188&quot; value=&quot;The time to answer this question has expired.&quot;/&gt;&lt;property id=&quot;10189&quot; value=&quot;1&quot;/&gt;&lt;property id=&quot;10192&quot; value=&quot;E:\ve duong cong\am thanh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1&quot;/&gt;&lt;property id=&quot;10215&quot; value=&quot;1&quot;/&gt;&lt;property id=&quot;10216&quot; value=&quot;1&quot;/&gt;&lt;property id=&quot;10217&quot; value=&quot;1&quot;/&gt;&lt;property id=&quot;10218&quot; value=&quot;1&quot;/&gt;&lt;property id=&quot;10219&quot; value=&quot;1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54&amp;quot; UseDefFont=&amp;quot;0&amp;quot;/&amp;gt;&amp;lt;Answer FontName=&amp;quot;Arial&amp;quot; IsBold=&amp;quot;0&amp;quot; IsItalic=&amp;quot;0&amp;quot; IsUnderline=&amp;quot;0&amp;quot; FontSize=&amp;quot;2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3&amp;quot;/&amp;gt;&amp;lt;/Format&amp;gt;&quot;/&gt;&lt;property id=&quot;10221&quot; value=&quot;&amp;lt;Format Name=&amp;quot;Presentation Default&amp;quot;&amp;gt;&amp;lt;Question FontName=&amp;quot;Impact&amp;quot; IsBold=&amp;quot;0&amp;quot; IsItalic=&amp;quot;0&amp;quot; IsUnderline=&amp;quot;0&amp;quot; FontSize=&amp;quot;54&amp;quot;/&amp;gt;&amp;lt;Answer FontName=&amp;quot;Times New Roman&amp;quot; IsBold=&amp;quot;0&amp;quot; IsItalic=&amp;quot;0&amp;quot; IsUnderline=&amp;quot;0&amp;quot; FontSize=&amp;quot;22&amp;quot;/&amp;gt;&amp;lt;Button FontName=&amp;quot;Impact&amp;quot; IsBold=&amp;quot;0&amp;quot; IsItalic=&amp;quot;0&amp;quot; IsUnderline=&amp;quot;0&amp;quot; FontSize=&amp;quot;14&amp;quot;/&amp;gt;&amp;lt;Message FontName=&amp;quot;Impact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1&quot;/&gt;&lt;property id=&quot;10238&quot; value=&quot;4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56&quot;&gt;&lt;property id=&quot;10002&quot; value=&quot;Củng cố bài học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2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56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Chúc mừng con!&quot;/&gt;&lt;property id=&quot;10166&quot; value=&quot;Con cần cố gắng hơn&quot;/&gt;&lt;property id=&quot;10167&quot; value=&quot;FFFFFFFF&quot;/&gt;&lt;property id=&quot;10169&quot; value=&quot;Question %d of %d&quot;/&gt;&lt;property id=&quot;10170&quot; value=&quot;Send E-mail&quot;/&gt;&lt;property id=&quot;10171&quot; value=&quot;Đúng rồi, chúc mừng con!&quot;/&gt;&lt;property id=&quot;10172&quot; value=&quot;Con chưa hoàn thành câu hỏi!&quot;/&gt;&lt;property id=&quot;10173&quot; value=&quot;Đáp án của con là: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058&quot;&gt;&lt;object type=&quot;10050&quot; unique_id=&quot;10059&quot;&gt;&lt;property id=&quot;10020&quot; value=&quot;2&quot;/&gt;&lt;property id=&quot;10102&quot; value=&quot;1&quot;/&gt;&lt;property id=&quot;10191&quot; value=&quot;-1&quot;/&gt;&lt;/object&gt;&lt;object type=&quot;10051&quot; unique_id=&quot;10060&quot;&gt;&lt;property id=&quot;10020&quot; value=&quot;2&quot;/&gt;&lt;property id=&quot;10102&quot; value=&quot;1&quot;/&gt;&lt;property id=&quot;10191&quot; value=&quot;-1&quot;/&gt;&lt;/object&gt;&lt;/object&gt;&lt;object type=&quot;10061&quot; unique_id=&quot;20000&quot;&gt;&lt;object type=&quot;10058&quot; unique_id=&quot;10061&quot;&gt;&lt;property id=&quot;10201&quot; value=&quot;Kết quả&quot;/&gt;&lt;property id=&quot;10202&quot; value=&quot;0&quot;/&gt;&lt;property id=&quot;10204&quot; value=&quot;-1&quot;/&gt;&lt;property id=&quot;10205&quot; value=&quot;10&quot;/&gt;&lt;object type=&quot;10064&quot; unique_id=&quot;10062&quot;&gt;&lt;object type=&quot;10059&quot; unique_id=&quot;10063&quot;&gt;&lt;object type=&quot;10060&quot; unique_id=&quot;10065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66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11164PHOTO" val="/9j/4AAQSkZJRgABAQAAAQABAAD/2wBDAAMCAgMCAgMDAwMEAwMEBQgFBQQEBQoHBwYIDAoMDAsKCwsNDhIQDQ4RDgsLEBYQERMUFRUVDA8XGBYUGBIUFRT/2wBDAQMEBAUEBQkFBQkUDQsNFBQUFBQUFBQUFBQUFBQUFBQUFBQUFBQUFBQUFBQUFBQUFBQUFBQUFBQUFBQUFBQUFBT/wAARCAXcA+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G+OvOBRk8+lL6jqKXgZAB5qUgG89wRRyOg4oz6dBThz16UgE4HQ80oGOMkEUnBNHOee1VYBR2Gcg0hzycUe3Sjng54ovqNBwAeMAUAdh0NLgc5pOOlDEHPB4pe/GaB3waMnnJzQgDqcnk0Y4IPGaPfvR9elDATGcYPFL044xSewpT0xUgAPUDkUmeSBjNGc9qXp3qmrgGRyDSdgR0owOnWgYwBk4oTADjjNAOemKXHpz9aTnIzxQ0AuOOSeKQY6DpS0nTvRYaFHI54o/DiijnoOfemIOOgGDR7AjFFHXpyTQO4eoo9fSjB6HrQcY7g0Aw7jmg/WlA7YyaTt60BcME85wKDznNKGxz1pCRkkjNAMKARjmjB64680ZPc0BYOnrR6c0Z9sHvR9TgUCD1NGRjgc0dgMcigHrkdaB3Ac84JxQc89jRnjBAoye5OKBC4PXg0hHTAxRj06UcnrQNhj34zRzzzjBpQM8dRSeuOaBB1Hbijp15oPXpjH4Uo6gYzQAgz0PQ0HjAOKOOSeRijng4zQO4fUYpcjBAwc0cd+aMAjJ5oEIOpwAaOeT0IpTxjjA9KQdemc0ALxzwc0c9jyab7nrTs9QOB60DQgxwTkZoxg4680uORxikAP4mgQh9ulOOO/IpDnvgjmg46jpQAvPIAzzScc9s0oBGSaTjvnAoAMd6D75AFLgEADODQetA0J6c80DPc5NKM85GKOB6DNAhTnkYwaTPQZNGRwMjrQSAMEcg0kO4gPbHFKcZyAQTR1wefwpfYEgUyhpz25ye1KD1yODRg8n/wDXRySMkgUEoTr1ODS56dqMZyOhFG055PA9aAsKcHqeDxSZA4zg0c9OCKXA6DrQITk4waXnk5yKQY4ycY70oGDnOBS0AQHHsaB6g4FLwBwc45o56Hg/lTKuA6Hp60Ejp60mOgPAo4OeMgUkxWDnGTS5PGDj8KaM4IJJFOB4OOaGCDGOvFGQc8YoGeckc+tGQTjnAoQg6c80cdCcCjOeg9qOw9DTHYTj04o68dBS4444NBwcAjHNAXDAA4NIT1INL6YHag9uM0kxCEjuOaCfej0IzSnHcYA6U7AJ7nOKUHqcmjJx9KO4JFBYdepwKPTqKOQc5yKPcZ9uaSIDqOv0oPfkj+VHXsaOeKY+gfU4zRxx6CjJ55OaMHkdBQCDAzwcUEdBg8/pR0zzjNAx1PAFJbBYQ56kcmjP1PFKMY65x+VHHIyDmmFxODyDjHFL6ZIJ/KkOemOtLzxk5FAgwRjg460YAwCTign1HFA6H1Hr0oHYXgEZBApDjIGcilGec80nGOvFLqDD09aOmeMg80euRR25piD6dMfjQPrjNHYYHX1ox0PFA7hkHpzQMDnFGDyTwRR3J6CgLB1zjgGgZwDjFHHQcUZ980mxBnpk8igEk8gg0d+mQKXHemOwUmMdDxRxxkZowOABxQNsBx144ooPPHrRQCG/Wk9SOTRjqcUHrmpSEgHbIAo47dqXPOSMkUDjtwaNhB6k9vypB1PFA6DAoxyMmhIBRg/Wg49Sc0ZPOaT8afUaF7HPSk65x1FL65PHegfTFDYhPbqKUevJxR6g8CgZ5IGRSSAB39KPTjFH4cUmPTrTuAp+uD2o59aT6AUvvjFSNiDvngUvbpk0e+OlA744FVcLCd84wKUnBGD1pM5GSTS8c96NxAM4IABowcnnBFAx1o44zQkNB16GjHtzQPzFHqfWmFgz9cUelHT3xRnjGKVxBjPGKCPX86OeOM4o4PApgGTye5ox6Cjjk9aByRjpQAuDwScUnOM5OKMHkkUct35oGgyOOuKO546UdCRijOAM5NAIBjqOaBzk0DJyAM0pA64/WgEIMfUij1PU0oxxnn8KMDg8AUBYT1GMZ60DOQfWgZPTFBPTB4FAgwecHBoHrkg9qAccYBxQc54Oc0DQY4BPQUYzznJpeOnApcgZ6k4oEIcjGOAKAevFJ35OM0Z6gHFA7i9OeCaTJ7DJNGT65NKcnscUAhAB0JwaBnBwOKOcDOTml689aBCc8Z6Uc4A4Gadz3yBSEdc9TQAgyQB0z+tLjoeQaTaexzRyenagAJxnjANHPJANLgnPGM0h7AHigBeeoJ60g5zkkE0ZPUHNAznOeTSSAOeoJFHPGOlGR0AIFGecA5Bp31GheeCOBRyccdqTHUZNHAwM5xQFxcZHPSjBBJFBwMHvRk5wOB+VAIMHOcEUoAOMkA+9ISeMAk0mSRnmgGKADnJ4pCT36Gl4AORg+tGCe/BpMQmTwTnijJ4OeP1o55PXHWjaOOuDTAcScDuP5UnHY4H1o47A4+lHpgZ+ooGhBgcA5zS9cdARQccDp6UYHGTxQFxenJPAo9QDz6UnPTqKTIwQD09KBtjgRgZAwKDgDGcCmknueOooyMZOCaloTDODySDSlic9xTcnAGeB2oOeCDj9KQhS3Yjn8qQkgEdKQE9D1/KlOTggHr9arQADHBOcYOelKSRnBxmmjPOKXA/KhsBdx65yOlBb1FIPXOaBgelFwHBu570uQRkHg+nFM/HrS9icZxTAdkdcA0mDnjpSbjxg4FG8nggD6daSYDvQEcjijnoSDSAjn0pcEgd6Gx2DnrjrSc8E8gUcgj3/AApeTx0FCBAcHmk52nPUUuQe/Jo57gkY70xCDHOR+NLgYGOlJ04GDS56jGMCjYaA54IwRRnpmjJHQ4HajrkZ4/nSQMPfORR15xnFLg/hSDH0/WhbCDHQjgUYzg9qMdvTvRz0BwRQmNAeDgE57UhwRzilz1Bzj+dDAccYNHUEHByM9qQ4AA5/pQMdAckUpyAcDJNMLhzgjsaOeQAaTB4AODTh355pMEIMEnPNHOc54/Oj14o4x3PNMQAnqeKB0znPrQQMep6+1GCOhxQNAQe5/pRjkdvpQQe4x6UAkAAcUmxCnsAST9KTjsMmjkYHrR047iiw2APPJBIo5zijgYxyBQQMDA46GhsEA6egPSl6kDIoHYkmgDHB5BoZQfjzSd8D+XNKMcDnP86TBzj+dSJoCODzg0U7OM8Z9/WirFoRZz1pece9Jnpg0A4AzUBcO3TilHJHoKOMdMmk7cZz/Km2IX1x0oHfPWjk8nrSDOKQ27i9/ejH49qO/J5FH0ptCCgE9hQOwB6UA8ZodxoB6kZzQc8c4z2oPYetJ/Kn1ELycAnBo44BBOaKOM4AAo6gHJGM4oyOKOBxmj6ijUbDgZAOePpRkgetH0PNHXihCDHXFHPOM5/SjA560ZFF0AdOvejnjI4pAemRS/XnvQx2EGevc0pxgAHmjg9etGDzwcUIQDHtQfYUYPGcjNBzkjtRcBfwyKTjnnnpRx2HBo9hzTHYOvA5o5GR1NAz3JA+tKSOcZOKXUQnPOR0owcDAxSjgkjGaCSc5OSKEAnqeaORgcYNAxgAHk0c8knOKY7Bg+hJoznnOPxo6YB6UHqM8mgLh+QFHB68AUc+lHOSAc4pIQDHPOAe1Bxz1FB9OnrR2wCMimNAemeoo56ZyaBgdsijd1wOlG4IB2zRg9cHFHGAccYpckjgEY7UCAAnPGBRyOeDSAnBIH40dwTwaADJ6gZ/ClzxnNIc9SMijBP1FABk4I6GlHPWjkDOck0cgcCk2OwmScAEjFGDgnkilwR14pD1yOnpTEBJ7gcUuSMgDpSnJBwRj3o4HfkilcBucnINGSfbHNLkjGB0pMnjIIz6UwEyegJpeemTjNKSB0+lJnOMDBoGhcAAZPSgY7mkIOenNKARxjIpIGHYfX60mB3PNHf3oxg8nmmIUAnIJyKOvQZA/CjkAcZzQCcjA/GlcAHTJ/lSZ7kYp2TkZOSaTGckZJ70wDPUkdKMgc4GB+tHrkYoGMkc4FA0BI7ZwKXJIwSCf1oGPTmkPXkAGlcQZYE4OM+1LgnkAn6UcjvjFNDYJHJJo6DsOPrggU0t1APIoJPGT7cmkwMAdTmhMELk475pBjJwTgetAbt1HvQuOR3o3C4d+cnFHIxwDQSRjsaXHAI6mi5QEZ7kE0nPIBxjrSH14zSgk4z1pbE9Rfcdfem8nJI4pzdeO1JwM84p3Bhzg56+lGc44yaARk85Pajd3ODQxBgevFGOh680ueoBzQORgnIouAg6DijnnoQKUckZ4FGD9CT6UXHqJxjAGAaOOnSlODwQMj0pDjkdDRYLB1yDSjgYJJNHsRSAHjIOKHsFxwYdCDn1peODkEUzgDpgijPJGcZ96EwY/nOKT72CDg/pSA4ABFOGO3ei4ICDkelJyeKUemMA0YI75GKYWDHB55oyT6cUZByece9Bx0/lSQWEwetLk9epFGB25NHp0I96LiDHqTig98Y4oPUjjFAI59DRcA6DAzRyDkn/AOtQe+BgUcnjFMA9MZFGDgHJJNLgdCMikzzgcdqSYBg+uP50ZGAATxQODwc496TBzknpTHcUnPPJxQc8ZH0o645yP1oBPQZIpXBAOnXGKDkYBGD60cjOeQKOTxnIFMQcjk5oweMDApcEjOaCD1P86TQ2ABGMnIoIHpSH6g0uD24FFgQgPtQeO+RRn06/lSj164oQIQZ5xnBoGSRk8UpJ4IPNHJ5OBiiwhMHIHT6Up7Hv+dKRzkc/zoYjkZosU2J2GDiigHg5GTRRcViPPp2pRngmkIyaWk9wYZ6Ht9KT1pTwepJo+vWkIMe5pM8A8ZNLgdsZ6+tGMDI4xVNDYc8HNHHtmjig9gRg0WBB1BxzSH1B60o6E88UccDrRYEBOcHODQPQYxR0J44FGcZIo2CwnXA7UvHBPWgkkcgZo55wMdqF3CwZxjjrRjjGaO2M0UNCE9expecE54HajI6nGKOcYPFCAQZPApeckcijA4HIFHOcAc0PYdg9MZFHHOTx7Uc4x1oGTkelHkCA8cgnNB4OM5NHXJGM0cjnoaYXF59ulJgk9P0oGfqaMk8A0DbAYPBJzS8/jRg9AcmgYzzyKVxXDjv1oBHJP+NKexHWmnPHNCYgGQSe1Byc+npSngE9QaOOMYz7ULsUkIepx1oyOfelGehGTSnAwBwaLisNzwBnj9aDzgYoIPXGR60AHrkc+tMQuACeCKMd6M8cjFJk8YH50AGDyOBQMEHkj9aDnGDxR6nBFAB1x+dL25pPc8mg5xjGDQADOc5NLkkkYGaMYx2pvPqTQNqwuO5xRnn0PelwDwTxQTzgYNK6EAzyew5pCDzwQM0vuBS5Hpn6UxsTIHUEmgAgkmjj0OfSlzn0xSYITjIAOBSY6cc55peh4FLk+nNGoMQ574I7DvQTnoAQemaXPXHFHvwaECDOCBgHJ/Ck6deP1o6Hkc0vI96Y2hCRgHFL19sUevpSHjIIyBSsJgccnJyKTJOAOadgsSBgCjHYdqLiDnAyRgUnIwQePrSkds5NGMYwPyoTGhCT6YFHPIwSPSlBPcYFBycEjAHei4IB6AHJo9SRjFKCcADkH86bn1pJiF4yMjH9aM475pC4xwcj6Uh7DOKdxoUnqCeRSEknAJA9abxwCaMDscmhbBcU88E/1o55IH+FBGcg0oz0655xQgQYOQCCD7UEDBI4PfNLwMYOKTg9AeKkoQcE9QKMHBI5NBcgf4U3ceevP4VSEkLkcjGKMg9+PamgcnJyTS4xzjNJIEhd3TPT1pCM85yKXsQeKTA5ByRTuLQQEgnuaOe3Sgemcn9KXjOBwKSYIQY4Of1pxJwOMYpueucjH50px25/lQkIM46/rSjGAQMCmkeo4oHGBnBp2Q2Ck4JGRTlY4znNN9cg0vAIwSc0NAhd59KXjnB6U0c4BzikOetSDJDjkEHNIMkGmgkngn8eaUP7YPT2qriFxnrnrRwSKUHPYHHpSYODxRcbDBwQAaPTr70DqABjFL7Zzj0ouINx4B5peOD0pOMfjQMcYyDQmA4A4yRzRjtjJNIGOeePSncbgSc0WHYQenIzQccgDOf0oPUUEDqM0kigycngECl444waTrgelHQdM89aom4Z/KjAz0IoOe45PWlP1J71AJXEGcijjAGDRyDjOBQOvAJNUgQYAzjpRnuQQaTnjPApe+Tg0NBcAO/QUE56kgUegJpeRkE5FDYhOccGlxxkHkGige/IHpRcAAOMDAyaU569D7U3jODz3pSTgDqaY7hz1o5555owe4xRggHgk0vQQnPPU0vrxxRznAHBpcA4OQaLgJxyMZBoyOME0uPYgUYGBxjmkmAccEDBNIQfcClIGMdaO4PemixBkcDkUUozkEcmijQmxHjOB0NHtkmj2FAHQnmpEGODnrSH8sUuDgnoKQj8c0ALxz1oPOAO9J+uOKUZ6jg1SAMds5FIe3Wl544xzSD1pNDYY645NB9zS56Y4Iowc8jimgQZ64JNH05NBHJA5ANHtnmi4MB6HODR6Z5Ioz3AOaOc4HU9qSYIOM57UcDgd+tAGck8UZHp0p9AQenvRnI47UdcAcAmjBzihBYPbOKOnOCc0AgHJGR6UEgngY9qECD6ZFBwfXP6UZHBwD/KjJ6E8UMaYc8kH60dQCAaDkHg8Upzx3/ShIYHgnIwKQdzzmlOepNJnjsTRYgUAnBzgUhx9SKMt6UYPXIzQmNBxkY6Cjg5HGf50o7jNGRznHPSmFwyM8cj8qMHJPApMcAgGg56YyKSELk845NJx1ByTS9gO9I3IGCCaY7Bg9xwaU98E8UgznBBJpeBnnOO1AhMZ5I5oOewpcjPf60HPXgilcaE5OMDBNOwcHnJpDjGOgFAyDg4xR6AhMH8B+lOwPXNHHJzSZ96GwsAHU4OKDk84OB+FGcg5OTSk4xgnAoTENBHAxn3oGCeQeadwMgjNICCcdSaLgLgcAcA+lIT145pTnAA6Gk6ZGcnNCGxeecggGjnsOKOvQ4HSkB4AHAoYWFGAaMDnAo79aARjIIzQgYhOaXA7DNBz0JwaTI7daLiFyDgYo9TjGPzpMdckAGjI5BxQkP1D1PQ0e9G4YIBpN3PAyKTYId6c0e3U0m49ACKQMfoe9IQ4YJwOtGCMADk/jTSTgnOPekXqSTimkA8kckkA/nSZGOOabxS8njHBpDQZPJ6HFAye2f50Yzngk+1HOCOeO1NoQYHAAyaCoGADg0h656HpRjk+v1p9BoQjgjOM+1L0yQcZpMEnB5Jo3AcE8+1DYWFyRgDoeaDnpwDijPOMfjTTnJJOT+dSFhemcDn1o5PIOCPSm5OCe9Lu4xjOTVILhk9DzRznk8fSl/GkYgYJOewot2CwuAQMACjBBxjBpuecDjFIM8jjFJMaY5iByB9aQsDyBSFepAP86TkZ5p2ExQTxgCk3HIxwaO+SM5oGdxAOTR0ELk5J4xS85GDgU0etLnpjJHehDQbjzzwaUMTkk8e9NJz0JxRgjPJovqFx2egAwD6UZB7YJpD3IpDk8HpQ9hEmQygZzTfQgZFJggg4pASM85FCGx+B6Z+lBwc4BIpAwIIJwPpTi2cDOMUmwYmD1BxmlyScHkUnbocUvB6HJxSKF4J60vGBkZpoVs8HkfnRnkE96qxA717d6OvY8daAScAHNGOcYxmkkOwcEnJzmgcdemaToemDS5HXrTbG2OHpjIP50cdiBmm+p/rzS5AA5JxS2JFIOeOM0o7Zxik9ABQM9e1O4BwcYPFAzznOaX6UgwcDGc0x3DjjoaMjoe/btSkYOARSYGOSKBBzyQcHtRxwSSaOBnr/SgAA5x9KSAPr0/Sl4HI5NIM8A9qOvvTHcBjsMCgE4PfNHtgD6ijHTJGagLC8deBSnuf/wBVIfl6c0YzkEnAptFAQfUkfrS5I4BwKQYAHJAzxQQc8de1O5AoJwc8Y4z0o7YBz+FHHIPNAxjg545oYBweR60cg5zgg0EAZIOKOSM4460dB3F+nP8AOkHXAOPpR0ORxjpmgng5AyB1pbCAZAPHH50UvvwM/lRTuBCc9SOKQd+c0454GRg0e5HJqWmAZAUjqTSZ4HejHWl5A7AUDQenoaBnoOtIR0IJpeCDgGmmC3DoOMgUH2o5754pB7Hmm2FheevQ/nSc8AnpSnHbigY4PUUMLB26UYJyTzilJOCCSaQc5B4qRtAPpxQPUZyOtAB5zgGjnoTiquSHv0FHYUcdsdaBz2osUmHUgDtR3IPag9SKOAM4yT60xMM4JJ5xRkcADHNJ0HrmlAAGcjI7YqdwQc9KB6ADNKOTknH86Q4zwMD3p+QWDnrnIFGSTknijHQEcCl471IWE6kg5zSgY7c0meoIyaNw6cim2ULxnk4ozjOOT60mRyTg/WjcO2STSJsHOMngUuD1HXNNJ5yTn+VGCSAAAe3aq1EO28EAkn2pMduSTQcjjNNBPPOaEA8cDBFHPUc0wZOMkYo5Xgce1DAkBHQnFIpAyTyaZyAcjB9aOCQRkE0XKbHZGCen9aCQcYHNNJABA7frQuB15FFhIcG4GM8UBiOoOPrScegFHPPHJ70WGmLuPJIAH0pMknoBRn0+tLz6ZzUkhkdMZ/CkOeME596OSehBJo5GCP8A9VUgF5POQeaAO+RzQF4yeSaMdMnBzUjQnOeCTRz0xzRnOB0NKASTzg0AxPU84oz19aXA55GaOMAjgg0CAk5GBwOtJ6ADml3HGAeMUmTgg55qrDuKM88Z59OKAMdTRzjA4PXHagAj1FDCwhGeh6fhRk8E5pcEetB4AwcnHSpCwmRjpRg9BycUAevApQc0AhvOcdxS8cZzk0uM5J/Kk9TjFAgHUGgkk4PX+VKcYwBzRk8Anj1xQNB04J5ozz04z6c0ZAyCcA0mR0BwO+aBC84JyRg0bhyM4+lN3nAApCc9evfFUgHFh0znHTvSFyc4AFIAMDk4NLgfpR0HYbk9SeaXAycgUDGQeopQRuOTxUghMDnJyP0o49BmgsOO5Pak3AjgEEfjQFh3OOmPwpGIGMHBpnJOeoPTvS46EZxQUJznJOfpRjrjv6UHGQMgA0uQOCcY9qAE4HvSjHI4JNJu7dR09KMtyOgB+poJuKeAT1FJuHrmkzjBJJ9aOB3BptBcCw9SR9aUEA5wcmmkgkAjjrTjyeBj3FDQMbknI4yKUk9wB+FJwOM5NHGMk4x602h2DcRwOvpS7jgAjAowDg5waAMZ7k1IkG/AyRn9aUEYA6UHAyAOPekOMYPB+lBQ44OSDz+dLgdup/Go8gcg80An0yO9Akx/OABwDR6HuaTcMYxgfpTgQec0CQuSuAOeaUNkkkDOPxpvOeD19KMHggE9qroNocT6AA0mSRz19PSkyeM89aBznBxQmJC9ME804HoSePypMHn0oHpj8KENMdk856etHPJPFNPGCDg+/SlU8HnH41JIvBI5zn2oI4A70AHkA8ij0zTSAUZAGBkUoIOBkA/TFJ04Jx/OjrjAxTsA/r1GfT1pMnJAGfwoGTwTn8KUZwc9PrUjQmRznkUH8qAOuDyOtGMZxn2qkxAcg49KTPYjNKMnk9qCfU5ouO4mR1zxS88E9KQgAYyCPzFOwcZzkGkmIaMDODS8HnvQMA5JJ+lJjqBzTY7i5PQjIFHH0z+VHbqTSdjkcUMLinHGM5o9R0pOD2waX04GKLBYXtgduKTPbvS5PJApOc4AyaLCF444JIoyR349KMEZwcnH50ZHHPP51IBnOO1G7qDzRzzzggUg547mqQ0KAe3NFLg9cZ96KkLEXAJ5oxjJwc9aB1IzjNA5B6ZFVcEBycEmjHTGOtGc9ckUDvkUMoDznigcdM80AjPBoAPBByRR5k3DJJHHNAAHXijGCATkUHGMgc0XDcMcHPGKAO35UYIyDjOaM9CaSY0gPPIpOeDjinLjA9cUgJ57Zo3FYMn60e+c4oOOCOCaBxwKaBgD6cUDt6UYJAJIFAwASO1CdxpCehI4pQecHgUdcAYIoOBk5yBSbFYAO2RgUHHQYFJknJAwBSY9Bk0gsOLAEgc0mTwOc0mwg5IwKMnPIz9KAYbjzwc9aXkdTyaTntxijB5P5UDTDnk9Bmg5zxz9aTg45pScgHsB1NNoVgGSSc5oHrg8Uoz0PJoORjjr+dNBbqIQOABn6UdcjHJoJPOOKAeDzRcoD2BOPrS9BgDNJ3PTHtQMZGTx2qSBeSMngYpMjk9TRkZ5I6cUb+gPIz2oAOvqfrS8Z6c0me4JPtSbh1x1oGxwxnk49aTnOcgijcOTjmkyRggVVwuOGOuOlIMkgHgUcseOuaDlc5GCfSpEOwOcHNJ69cUhJHOc0ZPA/wD10DQu4EjknjpSrgYJHApnPXOAOvrS5JwCTj9KAQ4dCc8980nTkcmkbjIBJFNOfegLknShO5Jxj8KjwckEHFKQeOcCgEO9jwDS59CCKaBnqTgfmaM4JByfSgELkZPPSl3DAwBk0wA9RwPelbGMYANA2hcjkkcUZGT79KRcjPX+dBJ564NBIuQCCeRQWGTgYH403I5OOMelLjng00wAnIOASTRuIGMEGjPY4FHPOMYP40h2At0OOKQsTznincdCMU0kZ4BHtQDF3HJwSM/nSAHkZGT70HknAwKQ54yOarQQpPY8E0nGD2xRnPGcfyoJxnnOaLAGRkjBHNGfbFG7oR1pGJzgjA6UIBfpkH1oY+hBBppIOQQCR3oyOmTRYBwJwSQSOtN4OMjIpTkA4IpMjIIBBqQFAAIIAoIIOQOTSA4wOpPpzRlugAB6ZoGxeSc9qQsARxn+VIV5yTx+dHHQnIH50Ag3dM9KTntxRz14P1pT3Pr3HIoCw3BPWl68np60EjHIxg+maPMPUDNUgQpIHHBA9qQYxnA59abk9CMfhQc+uRUlDgc5BNBwTxyaYRtx0Bp2OM5wcdKq4mxdw5BHFIGHQjPpSAEkc4zQST2yf50mxIdk9COB3o3ZJHTNJkHGBS8DIpsELkDHOD9KMA8ZyR3pPfHPpQRwSDg+1SIX2PSgA5IBIpMnjA6ds0oJ6jkCgBTxkAdKTJ555oGGyQQKUgAYABoAFcDIJwacDySBmmlvQgn0NA+71HH50FJCknqBSJnqRxRkDgEmge3P8qpCsO3YzngClBBBOSBTeccdaXkcYIpJ2GmOxweMihc+pzSZ+XJ4PtQM88Zz+VO4rjiw6Z4pxJxwcjtTB69KcCcA5A7cVIhckA57/wCcUgJ6ZIJ96UEEkYwQe/SlJ5BIBxzQU0NI4yc5p28jAApuc4wTinc8DAwe9UhIByQT170pznmkHc9jQCMZPbvQtGDVheT16Zox2IyaTnqenril9sDFJMLh6cZFBABzjjP1pRj2zRgnHAxTaCwhxzjpQM9CDj6UEHucUvbPU0mhAD+NJ3zzg0vI5xigDIIz1poBvbjB/nS5PHODS8/UUDGcAdeaEikgJGehz2pc9M96TOQQQfWjrjAOaLjDHJ5BzRj1PSg9RkYFLweACT70kyUJ6HNAz0wTRgjggmjnnPA/KhoLBxxgUUAHgE/SikIjx1INIM84HNLk8joKPQjINBYDng9DzSc8ZxS+mDkdKCO44xVISAY9cUDPTOPegYAOBmgZzxgmpGB64ySKTPI7EUvOecGgZzjPHrTSAM85oye/NAIXIIyO1HJzgGncm4Y7g8/pR/FkDgUA9h1zRjp3GakLic9eTilPqQMUHuc8k00t2wabYMeCOmKZnoBzmj1JzkdKQnPI47UJFC5PJFJxjOQD/Ol5HIHFGBgcZPehsAyMAZzQFOcg4oGCRwAKOo+lNEsCQBwcZpOucnilGBgkkik3DoBn1ouFhcEg4HHXNAxkdcijceAMAUgPbPNJsoUkdDjNGR0J/DFMyeMil9DjApsgduPGM/1pC3cck0nPP5UDGBjk1JSQEliSTz7UAnBBPHejnIPINBzyScmqQrh3yRgClAz2x+NIBkEY7UZHA9KLggye549qMHgEkUccnOKQNjJJ+nepEOA5PfH5UYxkDg0mRwckfhQcHkAkUFik9c9+9Jweh7UAjsMGkDDnjBoIHcggZwaTJ4yec0hbuMHPNLkkYAHp70AGByec0Z6EAkfnR6AnmgNgnJyOapFNBxjOM04DrnjNMDngdutKCcHJ/KpEhe5B5H50nPJBwBSA4I70u7C4GKBC5z0pRnvimnJGDxikByQCeMUDQ5sgYzkijnk9Tn1puOc5wO1GTuIzgHuaBtinJyO5/KlwScjGPakI5ycEdaQZPOBj60CsOyADQD1z19Kbgg4Jx9aMk5wOcdaqwMdzgHikyCOuSPSgsTgYANNHGAKkLEisMAE9aDwcAjHtTMDkgHigKccGgQ4g9SOD700k54GP5UoHoeD70dOSMmgaG7j0zil3HkE9OaXOcZx+NGAep5oCw3n8R3o5wehNOwBgZyf1ppI5xxj2ppiDGRnOAO9BHUelGQOcZpuTknJApAOGBwSBQW7A8fSkxznHBNDEHIzgigdxAT0xzRu9Tk/SgA9QSSKXAGcnBoEIDjAFAPUE9e9BxyCQKTJxnPGaAHZAyO3uM0hPPHI7U0nGADmlyBx14+tBYDPJAzSZPPcml4HAOKQkgk4ORxTvoAcjqCe9HPGD9aPukgnmlwR0HBpEoQknkgEUoJA4HFHPfmjI5HSgEHXPOCaTHQ9vWm7j2GQfyp2SAABgUCF6kEHIpACDk5BxSEnOQRxxikJPJBOPSgdh2OnPNLgDk9aaCeSOM0byMZGRQCFyDxnH4UpxnIPHtSZzk4Ix60uQBk5A9c0AhORwDTgTjAH50gxjjn9aCTxmgbYuOQBwP1oz0B5H6UgzxkdKOep4JoJFJ5wTwKPUDkCm8HBAye+ad7Hg0ALkDtn1pO+RwBShuBxincHtkUDY0MM8jH0pwIOMGkwMZHI9CKOMAggH0NNsQ5j17nvSA4xgjHWlBJHqfTFIeCABxT6APyeDyAKU47DimgdT1pRxnoM0kx3FOeMDrSgnv9BTc9qUHpgjApsQ9cHGB3o45HP+FMBOCQBz6U8EEjA5+tFh2E55I5BpcHpnANB5GcACg5JHJAGakQmTznoO1OUDjByO9JjOc9TQMhjgjNVoNDsY70DHJzkdqAR2GOaDk8Ck2IOOx5B+lBwQcDmjnjjgjilIJ5PP0602x3E46knNGB1BIzRkHtzRg5wTx/KpEB9AcilHGMDI9jSZP1FGDxkc4/Cq1HcDkkYODRnIyBzRzu54o9gOO3vUhYOhxwaPQgcil5HXk0ccjoc0BYMnjGACaOMYGff3pPxJ9qUZ68g00wuIexPUUU7OB6UU7CITgDpk9qOcYJyBQccEDOaOmcHOeaPMdgyeOeBS/j1pOAOuRSZwQe1SCFwQOecUdAORk0A9uR/SjAPB6DpVWGhehBzk0nJyfxz2oGAQM5oIx1JIBouDDqSRjijaOOeT6Uc8AAk0uCvGaEJCEHjOQRR0AyOKD74I96aTnIA4ouUGScYHFHfnj2owRnnH170c8Z71JKAAZOScCjAJJA4HSk6465oOBmqQXDHPc5peecHBFNBIIxyaGIJzjiluC7i8A9eB6UnPTJAoJJAAFGDzzzTuFwweT0/maOOB0ozjkk5pCR25JqRsX9PTmgDAJOSKb6ADJoyeAeAaBIUHqScAUmQOQeaOOmDigYBGMk46daAQ7JJ7ignoBwR3pvOSRnNHABwOaB3DJ4BIOPSkGeRnjNGRk+pp2OmR+VBInbBHNKuBk4ye3pSDHcg54FAwcAc1VxsD9OD6UAnkjJJpMgcEEmjPyggfrUiF6gc5x1FKSCcAYpBnIJGAfWg5zkkH6UDQfj/jRgj2/Sk555/GgggdeKBpDuByCAaTnqATim5PQkgU45UY3ZHt2oFcXceT145oHGOSDTSFxkEk+lHJwCCBQNMeCSSABxSc8nOKYQMEg4HSgYyOMetAJDwDjIORRt7Hp9aYAMHmjjqO3pmgVh7E5OSQBSZHABxim9efwowDyBwKAY8kYwTgUmRwQcelJgZPU0vOMYoKDI5OQRS5GBg4+tNBXIwOtLuHI6D0oJsKCO4yfpQSAMD/AANMBIyMdeKXAKjnJoKFGBk9hRuHI7U3gZB4xSgnIwBQShcg8EGguM8AkH3oyDnPJowCPegQZPBA4+tG7OMjilwMAEEntRt2kEAigBMnjJJNBz1z1pcE5BwDRgk8cEe1A0NHqSc/pSlicEDmnEHAJPBpOMgE5x6UCGYIII//AFUYPr1p2T0xgAU3HQ5xn8aB2FKgYwf60gIHAOaMEYySaAAQCAD+FAWDcemSMcc9KDk9TzRtOQSOB7UZz27/AEoEIQMDOcDmgjpnkUDG0g8kccGgccjmgdxCpGCTigjtkinYBySO9JuwDgYBoEJg9Sfyo9DnrSnOBk4IphwMZ7UDsAYckjJpxycEEjPbtTQOhA4/Klx3IwO3agQm49CQR70c5JxS9O/9aCp3cjIoATqpBzQBzyTjHrQB1ycn86DgYwCT2oGhTjqCfxoyeR15oIPGBjPagAgkdR0oBAeuQeDSc4BAJpR1PfnpRkk8DigLijJ4Iz/Om4PIGRSkY4yR70pHqSSRzQCEGc5HXNBcnnAA9aMHnHAoIwBg5IoCwuecnIoBABwaQjoc5NHPABIPtQId8vXt9KTOenUCjJAORnFAAOCBn6dqADaQBggf1p3K8HpQuPXk0YB4JOf51XUBSw5ycmjgdP8A61JznI4HWjJ5ycih7FNjsHOc0BySASCKbxz3oYAYIGD7UWJJc44GSKMnnPOKYGxjJwTTsg85yaTY7geCQT+FOABIOaRQfQE0HPOPypoQ4Y6gEY79qXOTyMY6+opFY7RnANKcYHbNGg7iqckgjGT60uOeCRzTR1Pf6UA9AAcUNBcccdMn60YAzknFHrjBFB6DufejoIXOOQCQfzpwYc5AHFM3EDOCR+tLwcYyDUgLxyc9T604HGRjGfwpo54PJ68UcjPqKAF+hxn1oGecHAoIHAHU0HjvkHiqQBwfYUYGBzxRgDjqPWlxxx/k0XAT3PSkwemBn9aXk989velwMgZ5FSA05OQeRmg9BjincZ9RSNkHOMj2ppgBBGCcZpM+5JpeTgZyfrRzzxyKdwAYHHeigL6dDRUgRc8ZJoHQ59KCTwSOOlHBz1xVIAyM9aBnJIyDRjIPfFBwT1JosU2HPXqTRz65pTyOBxQCQcnrUisJ3B6Gjjg45PNDY+goPQAAgjrVWKAEHAI5oweBnrQM8gZFIcLgDB+lSAZA4ByaAMjOKQYyM8DuaME4xyKBITjkdT0o6kHGfr2pcsDjHBoIIJ+tAkN49xQxB4yT70Mc8DgfzpMHg4oGmBzknOQKAc9RmjGOc8HpQQTySBQCQu71BzTST1A4FDZ5GMGkJ70Eikk9Tg0nBxnOKMjkjk+9ITxnoT3oAcFI3HsKTnjNIDwemKCCQOaB9BwyePakzjOeaTJHAPBoPAAHWgbYu/rgYz360gJIIB60BcjrznHNBGOAcn2oGHsKQ8Y246UuBj0/nRwAeSBQAA4zknmjrg5BIozt7daCwBAIyfagSQ7jgYJzSZPJC/L+lMLEZPUUoY4wxOPzoExd2eowKdgdMU3IJGBj3o3ZyScg0AhWBzjINIcjOec005HIyT9aOQCTkE0Ax20nHBIpOMDAwPWgMx4JOKQknHce/WgQ4Y7g5FGQeuQO3NIBnoeT+NATk84P1oHceTgAY6ik4bJJ7U3BHB79e9Lg7umAKAQHAwAeKTcDkZpCOTgYAoAxgjvxQCHAZ6nIoyMkZ4FNAPOO5pQDk54BoEO3cnHI9aDzjmmkdhwTzT9pzgHigaEGOcjIFJwc4Bye1LtAwDk4707A4BGBQFxmAMDGCT9aBngg807tnFAPQ44oBAFHfpSkjA5wTSYJyQePejaBkkg/rQIUMAAMA0bhzxjjvRkdhn3o5JGAKBsNx4IAJxQXJwDSE9iMkilwCARxigEJkk5BIz+VO9BjB/SkyRgHk/lQSRjIzQFgDHqT+FJgnoAKdgdeopBgAYGaAYgUjJyDnrRxwMYFBIxjt0oJHc4z69aaYhTgdAQfbkUgyD6DHPFGRng5FJuPOBnt1pDY7OAcHgUhwMZIxSc46g0EBRk8UAwUjOMZApDgZwRnpR3IBxRx0JwKG2CEKnJAOT+lIVPAGcU7aOMHJ9O4owAADzmgLjSCMgA4oODgEkfWn545AyD1pdowSTkdOtAiPA5FNAIJycCpMDuMYNN2k5I/WqYBtGMg980ZGCM5zQynjmjpxjOKkdw4GRggj05FNwCeCBj1p3AJAppG4+xNV0ELySRng0cjJJIP1pM88AmgtnGQTUjY4YOeORz703nPB/pQCOSODQcDOTj9KBC59Scg0BugJwTSDAyCDn2pRt5yCaB3AHjJAzig4xnIP9KOemOaOep/KgLiZHOBzSjjA70YBPBxRjgkcEUCFyOhoxg5BJx60nPXGCfxpe5IJAPWgdxcg9TmkGTggkmkyBjOc9aU5yDkigQoPXAINKSRznnvSA5IBPP8qT5hzwQKpgOB5yCB/Om7ixx2o56UAHBJP40XAk45HUUvB46HPWmLngZ59qd0PBxn8aLgKOuCeR+dO9MDimdwRjPel3H6ipAdkHocGncdzwO/rTcjjJBH60ADODkU9hofxwR3oI+UAjpTfXIJpw6etILgoA4zj2p3XBJz/Km8jPfjNH4YNAh5zgHtSY5OQSfrRnpgjFGPTBNAABnAzkjvTtx5JOR60DB5I/xpOO3SgaHZ4zzikAHHGfegHgjBAFOIHAHBNV1EJnn9cUDnBPIPpQMc5IxS4I6dP0qQEx2PalBAyCDRgcEmjIwMgin5gGSRgcCkBHfkUowCQcmkON2SMkUgFIxzk8e9JnGQemKGHryTR9Rz+lACkdADk0UcHABwaKNQIeTnJyKMdgTzRn5sADNOIJwAOTVIaG9BgDOTQT6jilAAwM8nvSH8qEPYOeQSAB7c0o6ADrQecdzRwO+SKOgwPHOSfr3pGOcZHAFO4x3J6+lNPIyMnt7VImCnBJ6D6U3uD2/nTuoJJyR0pq80CQqgHPBxSEEZBIz9aTpkEkClGD6ACgdwx15IzScZwOR3oyckE8dqQAkk5wPpzQCYEDk4APajI5A5oIB5AyaOBnjJoDqNY84BxikwQQTk0DqTnBNL15yDQMMHJyeTSdeccfSgEDrwOtAI5BOBQQIcA4AJI/CkAJJPalOM5GSKBkAgHIxnmgsOOR6/jmgYbnNJkDofwpMk5J4H0oIHYB6cD1pAR6ZyaY2SDg5GacCVJGelBYu7sBwKTIOT0FNJ9MAdqdtAyc4xQJMQgZwOtBB4OcmkJByAcmlGVyc5FArikjgEY455pNwGCRk/kKXBwSQCTSbSMZIPOfagLijoSRgGkJzwDxSZzzml4HXPtQDHBSBndg96Qk5AzmkZh35HpSBhycHPpQFxdxyB1NKCWIzyAOKA+OQBn3o3DBwcnOMdBQIAW4IJ/lTuoIIAPrjmmnjGTg+lG7jB4FA0KcbuDkDj0o4UEEc+oNJkk4HA9aTJHAJx9KAQ8EjPGR3zR1yCcn9KaSemCAetOOAuSTk1WhQgJBOASBS7T1JxmlDZyRkDrSc8MM4HrUkDjjnjJH5UmRjHU0ck5zwKTBOcnA+lA7DuOpJ9KPvZx0FNBPIBzTs4wM9O1Ag5HOc80YJwCcikG7JwMig89ST7ZoLF4GABj9cUbj24FGcEAjtSDA75NBAoHOc8mg5boQDTRk5JyDSgHknoaBoUZAAJ4oBzgA4NIV64bIFGcAgCgLDiBwTwaTgEZ5NNKhiSSTinbQcjOKAsBbrk5zRkjPGRTdo6EZp+3bggA/WgQm48EAACjHrjFBzgcEHtSYP0Pv3oGwxwcEg0ox1PJFHP40e3Ip3shCYAJOMEflRsOQccUuBkcnFJ6kEntSADjGRx9aQHOSeAKXJ68AUu4E5A5oGxoHIJwP50u0YxyaU+pyO9N5xxyaNQYoAHIOfWkPPOelGScgjijJABAGR1oEABPOCaVQTkgDHcUm48jPX8qaScHnpQA4EnJxzmlJPTkYqNQSAc57il4OQTgigdxTnvz+lIxOc9QKOcEZyPzpu4rwOtPzELyO4BowetKPmAznn1o56YyKQ7DGGSMjJ9aXB4yMmndSOM0hB4wcUBcTA5JxijB7kEUEdCR1o47EkUAn3G5wRjII7UpOckH8aVSR1GQKaOpIyMdhxQIcN3AJH407J4GAfxph4HBOPTNLnocEA0DY4E/l+FGATweP1po7DrShiBwcCgQdxnJ/nS5yO/9aCx4JGB9KXI4PagA55POaB82c4FJxzRjGTnPfFBSQYHJOT/AJ60DjAPSm85GOacDnJNBIrEkYGCPyoAOBjgU3BBA/GndRnOBQAvIycZHTpQpB6889etB7YyQaUZzjoBQUmKPUcCl5wSeCe9Nyc56mlycgA96aZIBsHOMZp+STweaYCfqPzoGRj1pDuSZHB7UBucZyaaDnp1FKR+Y9KdtA6D+OCOR35o5HJ4PrTRnryM9qccdQck9qQWAgg5z1708Edug9Kb6ZJINAIUn0oBDskg5BFJwOR1oHJzjBHGKDnJ56UCFwcYzzilViDzg+9ICeMg4oyAOhNAD+xOM0A5B9QaYCRkDIFP7ZAzzQAnJJBOPSlJDDPII9qBjk8gijA7EYoHcBnqckEdaD68mgAjjPBoORgdRVXEGBjkcdaTkYIORnBpQQRjJx60DI4xnNHUA4555zRQcnOBx1oqQIuOcjmk5HQgA0ZBBPrxRjuaB3FA5Gc8UgOSTnFLgjA6UcdACSabZQhxySeaUAnOOuKTjjHJpwPJIz7U0JCEdQeDSEEAgnI60vJGSOaTgg8daGFhCeTikXoeM0vJAGMdqAOTk4FSCEGBkkYGOlBbOSQAP1oI5IBPPf1oI25zwapiuNzyME4H5GgZYHB564oxweKFBHJHQ/SpBAWGcYIppHf06U5wcnkH+dM5yScUBcOnJPGaXgYJ6ntRg84JIHpxTMnjI4/KgQpJ6nkGgYxkcGgYGSRnH5UZ7nAFA0BBXBzjP6U0k9RwD3xSFskkc0owM55PYdqCgPQAAE/rSNkEA5Bpc5Oeh6Un1IJ96BNByDzn0pcjGAc5OaTJAABzmk4ORgjtQMOh5z7igsBk460hAAyDkmjPQkkmggXI4wMEjNITgk5yBSgrwTxj0pAoOcnAHSgbDB4xnHWl5IwOB+tG7LE5zTcHkge5oC44qRjPA/KjIJGTgUg5bGc5pcAHIwaAQEgAADg/nSDJwcYHqOlLnOSTjmnZGMDOeuaBDNoYg5xS4PGDnFAUgZ6GnYJHIwBQAhQDBzk9aXaxXJPFG3ABwSacSODjg/lQA0Rk9Dn+VOwAOASKdg7eOB255poTsCcdetABg5HBAowG7/nRkDI5xRkZBJ5oHcCewGB60bsAgZxRyMnJJPUY7UuVAOM59cYFAXEGTjAHHel47DB/SkJOPSgEN160AhQAckHJz0zRzwCORQMjuM+tIcng5JzQnqFxxxjg5puCee1OwAOuDQO2CD3NAgBCjkc00kjAAwf1peeCDilGDgnODQO4dc8k4owTxkge9LgHkA/lRjByBz9aBAFCcknNIwHOOB9KdsLHBPI/KjYBwTnHagbG7QRkUADAwcGn4BAI4HfnrSEDJyMn1oEN45B69c4o3HoCTTuegGQfWjjIGMigaG8DqTmjPGMU/bjk8CjkYBIIPY0CGbT2GRmj3zg+9POFIwcfhQTnggkCgBnXk80cDtTsgEDHH6UHHoOKBsacdQMGg44IGBS8DIxn+lJxgcgZ96bsDDAySOKbnGBjNKV6cHmkIPIH+NILiHOcA4pPmySef1pxBGSBijg8dKBDcZPUYHP0pJMBSScHFPwOuaY+GxkZ5AoAEHTt9OlOIOTxkfSgduM0v449KADAwCDyOoxTSTvAzkCl56gYpFIZic5xxQNi8ZOB1pcHBI6dxSZxnpkUuAcEnBoENyDggYPrmjJ5BBIpcYx1AowMDByD2FACAE5JOR7igrnuBS4XjkfjQTgZBB/lQNDCCMEjj17UEAY4p2TjOCR6UYBBIJB9KAQ0AAk4weh96QgnPIAFLzjHPNGB3OBQIBjjOQKCB0ApcjjBJ/CkIIPHANA0ISTjGQKXlRnFBJ6YOaTpgkYJNAWH5HHSgDHIJz+dICBgZyO1KCMYHAoCwYByMEH1pCOxINKcbeDxQcf/AFqBCHJAHb+dBJGO46UpJ5B6/Wg5OD1FADlIIAAAIpTkDk9KYMccZApynjBGKADI/GlPUAcGkIHAHrS5AAByaB3FByABwTSnsecUzrxginDGAD1xQIX3OCelKpJwB1ox0HUUh6g4980ASDPJ6GmjuQSaAwOR0NKD1JGBQA7OQc5o/Pn1powM45NPB5wBkUAIcgngk/rT85wcYNNOOc8Ck546D61Vhod6AkgUdAe/4daXOc5GCKOvBNJWEBz6AH8qVcdycUhB9c96BzkjrSAdkkZB4pe4ByD3pATyDzj86XBY8jigBeBkDIoGMDGMijIyQOB+lAxznpQAmMcZ5pR6E80mBzgUvHcDIPFUgE5HBNFLxkA80VIEODjHekUHPA460Fu+P8KdzgHI5oKSEOeOeBnFKB0HX8KTBAGTxS5CjINVYEHI4NGepAyfejjnn5j3poyc880LYYoJ6ggHNIcjjAP604rgYyD9KaQMEdD60mwG+hHXvQDyck5pQMZIJ4o6cjmkJIQDcAM4J7dKG6DIJFOJA6gY+tRtnJwTj0oBoXnkgEj1pCwOQOMUD0JwKDjHA5HfFBIZGcjg/Smt7c0HGeOlBx1B5HvQWNYkYGetNAPHB607nAJHJ9aFZhgZJXvQQIe2DkdcUrY4JJIPpTSQM8ZpoA3EjOBxQApAwCMnFKzcAA0nLDBOQKQHoSM0DsOI9OnpTGI5xyaUgEAE8HrjtSEDOM9PWgbQvYAdc80mBjAOc/jShQuTkE4oGeMnjGKBIQjA4GSaOSBnNKFzgZJ96QgDGCKAsLgKMkEmggdSQAe1Jk4Izn0pGwMc0BccMZIA4z1owAcEnAoBGOCQRTd3GB3oKF55A475pVxgnODSADgY+tKc9ACc0E3DgZ7k0oBPTv3oOenBzQSemeB+WKBC4IIyc+1O3ZyRkCmhhggYJPegkgYJx/OgB2AcEnr15pSEGTyT6UwHggEnFHJyef8AGgBxIPJ4oGeOc5pnPfI5pcHGAMe9A7jjgnGcH86OOADgimj3JB5xS7SuQTmgGKRnJHIFKME5IyRSZPQd6Tn05oBjzgcE4HpQSOgxim8kcHNABJyDyaBC44AGcCjPXJpCTkEAYo55yOKAHYzgk5ApSAAcnjrSccYzn8qTJOc84oAdtHUHinccc5P0po7k8Ugz1zgewp+gD89cckUgBOCck+lNDEZI5oDHBOeaQDskd8YoyRyTzSZ4IIz70ZB5z+FA0LkE55H40uOgINIc+uR3owOQTj0oDYXcvII5NISeBnA68daNoGSTk96bk9ByBR2Cw4MD1BJNIWJHAJoBHpkelLg9eAKLggyTnJoJ5z29KCTtxjI9aMdDgEmgLCZyeOTQeOCMEelL5ZXJPB+tJnqSMmgQnOenNHPpTtpUZznjpSZPOBigBCCM569aMYxzgdKUbjnJOM0EHjHFA2IvGBkE/Wg8nJFI2VAIUnHXFKrBgDkkUeog2DjAx+NMKkyKAevqPapDjgAUxid6kgjg0DuKYzxkDmkIx64pwIx1INGByCCc9aBDD3INJGBjjinsp2ZxkCkCnaCRxQNgUKkkjGKMHjA5o5PI7UnqMc1TEGeCAKQgg5IPNOweCAcUbjkE5NSA3jJJHFAA4yMCncHOAcUcZyP1oATkNgHj3pOe4yMUvcgAZNLgkDHBFC3AQBe/BHYDik28cnmnYJHSk9AeM9MUDYz69DRyMgHB/lTiAcYBzSYIzkGgQnJyM4NCsBkE89KXAPQkHFIOuMYAoGhcDkjp+VAJ5yD1pPTkkCl68HrTuhBnkggYJpQORwPWmkEcc0oyMgnP1pAKc4JOM0i5wccZ5pc/LyeR1pABgYyKAHDHIx1oPHfmjOOeRQOnPX3ouNC7jg5PFLgZwDmmYPQk04cc0CF56kUYHXGKTkYxyP8A61L1PXGPem9AFGSc+lOJx71Hz06jrTwwPB60h3A4HI4Bp6sGAB6imcEZOcUEc4GeKARJz6cUmSMHPFCtk/Wl7Ejkd6BCg5ySeadnPGcUwZ4596VSDzgj0xQAo4BI5NO6gnIP86aeQD0NL+marQB2QOnIpAMEYHH8qMg8Hml7nqQKGO4EnIABpeTjOMAUEdT1pD2IGfapEPBx7Cl4ODjNNBByP/10vUAA4oATAHJyfalOBg9DRyelGOMHJHqapAJ14JyCaKMHPJ4oqQIQCTjBAFLjGSOOOtLzwec/nSD0zigq4DkYJ5pcDgAYoGW7EAUhzggHigEBAyR17UvAOBx7UKCO+BSHOcgZzQMUkHPGKa2OAOp70oXOMnGaa+M9c446VSE2IeOCRSgkYBGO+aQDBzkY/nTsHBJANDEhpIGSeeeKb15IwPenFDjOOOwpP5ipCwmcDgfnRtJwc4NLgk8jI/WkfHQ5A/OgLDTkDAOSaQkjnPPpSjHBwcelOyBggDPv0oC5FksQGOB2FGSMgHA9PSnHByScH0HSkAIJOOfSgLCM/UAAd800YJ4GSPypTzkgEn19aMHB6ZoBiM2cDGAKRyOABS7TgcYHemkng96AQuTwBijjnIyaOwAGDnrRggHAyO9AXDaCAScGgA4BJwf5UnLHk9KXcORjGRQCDP1yKaSPrTgw4wCc03k5PAP8qBtAeowMcUEEkAAg/rRwMnPPqKVQckkkGgTDnBAIyfyoCheQOfpS8+oFOCg9SQKBCYOcH+VKQOTkjPejA5wT+NGDxzk0FiAAYJxz70bewGKRsDjPNKSeAM59KAF44I4Pp0oIPJJ4xRtGQc59qCAeuQPaglhgEYIJA7CjtgDaDQWOAAMAd6XHIycUDaEHQgE4pwOOSKT696O4BFBIvYkjJFIAcHBHPFKFOOmAaeFOOByKPQaGAlQRgA/maXuCD+dKccc4NBJ5BGSaBCcdxTsHoBg9+9IuBnOCKDjggYz+dAAARz6mnbGOASCfrQWOPmHPrScngkAd6AEIIJBAzRzyOnbFKMdiD9aXgDOMmq0ANpxnGD70nPSlGDkjrThuY4IzUgR447kCndiQCQOtOKluCMCgRnGc59aa3HcYCR2zSkg8kZzSlAMYB5pVAB5HJpAhvBxjGRSbCcnPAp+FH3TijGOpGPrVIENCkg4BxQVIx3FOycdMGjI6kCpBiFScYGKAp65JxT8n+EAe9NzyCeRQIaM9iTilAOCSTTwRkYHNICWwMCgBgB5zyKU49CDTznkAYA4o4HA5PegdyMe/GfrRx6ZFOAIySDzSYGcgYFHS4hOMjB5FB9CMgenanFQRg5FJgdAc/wAqB3E65wc0jKeoByPfg0uCMkDJFGcZBHI9aBBgMMgEH+VNYHKckCgkjkE+hH9aV8YU44zQA3BzxkD9KXgcA070HFNKlcjFAA2MHHSgE4HBAoYHaTjAx/ShchcE8YoAODnjB9qGUkE9eKXBx1z7UYGAT360AMIIwTnPoaB2zzT8HnI6dKQqcZFPfcBp54GAaQZzgjntmnD3BBpCpwc9aQBzzjH40cDvmkA9Tz60uO+OaAECkHjn9aXA9jmjaOp4xTScZyeD3oAXk+9B6c9P0p3BGSaTpjJz+NADcdhTSOvPapOuTyKRlOcjg0AM5z64p2Byc/4UEH8emaCD3OaBobkg0H0yQAKdjIPOCKTOAQMkVTEIGHI6U8EYz0wKYuMZxknrS8jJPFGg7DsHtSY5wTyKXPTofal79cA1IhvOeOR9aD7HjrTuM4z+dHY9cUAAzk5GKVeeCc03pyBmlGTjJwaAHcDr3ox6GjGOvIowOcnOKpAKuOhHJ96XAGQTmmHIIIyCKUDPJIHFSA7154/WnKQQR1NNwOMcUDI4xkigB5wScdRR0PHJpBkgYPFAJJwefr2oAcORkDANKDkcgikHGM5INL1PHINAC8AkjjFOByDgc4pnIxnjNKGwaAHAnnIwaXrwT1pD1ySMUAcZBOP0oANwBPQGnZOB1P8AWk4IBzxSAnPoc/WgBwPqelOz0BHNNBPOeMcUobJx196a7AGDxg4NFLnnjkUU7AQHJBJ5pSMAELk9PegYyMk5HYUE5xxgA1JSEIIxk4zRg9Tkj2pfUk9PyoyccfpQFg7HGcmgcHB4Jo7nI5FAAwSTgj1qrg3YCw6gcUzAPUEGn5yMk5ApnyknnBqRXEIPBAPFHOOM/hTgASSCQPfrRnkAHOBxQIac84PJ9qbtOOBgD8KVs54H4UnJx6igdxQTkZIxSMwGTjIPfvSkAY5yfTFMJJODwB6UBcM9wPxprcng4HrUgxtOOf5VHjuTyKAQEY5B6U05Jwc5NP8AqCPc0hbAJ79qAsNPYe3OKMkA44FHHBJ56mhRnnPNBQ1mPGTnNL2Awc9aCoBOSTjtSbiCABgHjrQQAU4yTznpmg4GMjv0zmjjbkkDFGFyABn60DY4OMEBcds9TTSwAwOCaXcRkZyR26UzBPOAKAQm5uAAAB7Yo2kkkHAp3IBJGTS8cnOCaAuGAOD19aGBJBJ46UAj15FOwoYcAn0oBidMAAn3oyemP/rUuSSTgflxRk+me3NAhobA5JJPel3DII4P0pcnnIx2pODkkZHegdxRy2SAD7Up+8R1HrSMRggHP60AEnk4B7UAw3dsYPrQBkAAmgYB4AwO1OySRj/61N6iDPHcCgZPIGRRjI55x2pd/QDge1IdhMgYBGTnpTgAe2D2FNzliScn0pR15ODQnqCHFuhJJI9aCSzZPANJzgepo5HOeTQFwIA5GTQAOo57UEnrnINHcZoEHH1I/KlyR2wBQSOwzS4DKeefSgBOeSecflSgAckc07B6ADApQpGCTkflTvoAwJzz09utOAAOckCl4zxwaT5uDnn9aQAcZ4GDijOcnJJoyFwSeM0wyjohGPpk/kKAH8YIzmkyACM49icU3GRyGOewwBSjA5EZBB68Z/Ogdhd54AyQO4BJpSrsMgEE9yQKRpX6AdPU0xpnxgAfmf8ADmmrCDEgPzBSPVck/lTTIoBJmAHTIIwPrmms5UkPtU/7TZJ/DHFM8zdyqhT/AHskn+VDQ0SiRG4Dl+OxyP0pygN0DD3LEfyqlPKjYDpl8jDCQA/0/KopZ54FLowVfSQlgfxUEgfWkFjSMRGDv4PoST/OgqTwJZBn0xj9QaybXX0uGZG2K69TGfNB9+MED6gVeS6Exyk6vjsoGf5nFANNFja+QVlbJ/vBSP0FDCQE5kJPsQP6VD52CAXJPXAAqQO3X5iPfB/rQINzLgl2B9wMfmKfucYwykfTH9aQuw5Kkg+o/wACaaChyV69wpyR9QcVVh3JPObByvH+yc0CQN3wfcY/nTfMUkAjYewORmnNgDkZHel5CHAjJOM0YB5GePeo/k6htufQ0vmbc8g47jr/AJ+lICUkkDgZPWk6HJyPSoxIrDIZSPUGlDe5I96AHcdCMiomIUEAkkYI/OpdwyMimTJuUHgH1oAXnuM+lKSOhGaRGJAyMnHan5HQjFAERAyRnI7e9KpPJBpZFxkjNIjZUjGeeaB3F7cYFGByM5NJz0HT6UuRg8kH9DQITB6Z6UuSOnNHGfUdfpSrkcBgKAEPIwRgetNxgjBz7dKcWwCDzjuKa3JwM8etACMpxkHB7U0c4z1HB5qTnGc8mmMMEHHA60AHGepA60HByACacNoIJ5FNYdccg+9O1kA0DBwDTxzgEc4ppXIBAJPWlBGME96Q7CjA9SBRxwAaDjtzSADjnB6UJsEBUdeCabggkEYNPwQDxmkIyeaBDcHjjrTWzwOBTsYJyQSaRu5PIxVaAKcYAzyaTBAIxkUi8jnpS4x0NSAuTyec96XPfvSDvj8u1HTk4J70DsO6470mDjpS5I5B60Y5OCR/OgQY46YNIc4BAyQcUEnPvSjsQMigBVIzz0NH16j3puM5xnilVh0GAafkA7PQc0meTjOBS8AD0zRgkjGB60gHA7s84oxjHrTeRznBp3BBIOaAFHBJJ4p2RkkAHNM7ZxwaUEZwenegB4xzgYoGOATjHSkA6EcA0H1PBFPYB+c9elHXPqKFPHrS5P4UJACnnB7UoyOMcdqb04yad1HPJ9qNgF4Occ0gGeecmlUY96OeeKF3AUHkDPH8qUcZ9zTeOM0o5GM8g02ApHU8CilIHpzRSugIeigcCjA7HH1o7dM4NHG3n1+tIsCRwCeRQDgYGcmggAYBpwUD5iRx60EoQDGe9JjHrTsggEHj2pvcAEkn8qB2Gn7vTgUBQMkg/nTnAAznNNzgEEgCgSDjGc4ApON3AyKRsEdSDTlx171Vw6jSPmwcgdabg54704kZPf6Ug7YHP1qRCcDJJ/GmnrkEkmntgAAAgmkwRzkc8UDQ3J5I/lTSSOAc/rTmzgDPH6UBhwOpoBCbtxIAphUZyOcU8gjGeD+VNLbcADJNAXDjgkZpWAIyOBTcnHIAzQ2QOMYzQNoa2BgDOTS7TxkcGkAJOSMAUo5A54FAkAAyM849aRiTnBwO3rR2IJ57Yo2jgDk0FDRjIBJI9hSnGQASAKXAHc5oyORjJziggPYZNOx0BHJpv1BOPwpxyOc4xQOwDAAAGAKacbgQM54pRkjOc0vyrgkYJ70CF56c4pM5wAORxRgHJyfelDDgDnHpQWIcnI4Jo4IPHOfTilAyck7c0owOAMn9KCWJxk4H4Up6Zzz6UnJOCeaUAkEgDmgQY6Z5H5U7oeAAKCCMHoD3NJgkkA8e9ACjBJHb2obPXGB+tAyOAeTQSSehJ96PUdwBHPGSfagL6cGjBz60u7nGOaAYYxySM9uKQnIwMHNOAzxjGacFHIJ5oER7TwcHFOBPTkn6U/HHHIH40g4HJxRrcAwepB57mgYJHAHvS8YyRnFITkYIoa1AcMckE4xwKTHUlsD0poB5OSQKRuuAMn86B3HHaDkc1Gru5IztAP3jyce1LgEglsD1PU0Fi3KAt79B+tUhCpEuSQCx7seTT+F68H0qHzsAgbie4UcD6mmbyzYLgH0Bwf15/IVIEryoMYJx6YxSb5XxtjwPVzgflgmmArA3JClvwJ/Pk/lXMeNvih4a+H1jJd6/rdrpsSckSSqHPPYEgn6AE+gNDaW412OoljkIA80ITwAFz+pP9KhmW3hTNzdKqAfMXkABHoegA/CvlHx3/wAFCfBnh+SSLQtIudalUkC8vblbWA8ZyEGZCB05Vc9jXjniH/go7q9xcxJbWWk2cEn+slitpJljBHZBhiQe5fB9qh1IqyuaRpzfQ/Qk3mmwjessAQ88MAD9TkD86oT+NNJiRmj1C0BU4JE6yAH0wpOT7Dmvyu1L9snxbqPiGS7TX7uaBWJiH2dsYzwRbvI0Y44Ixknuezpf2zPGs8bRx69qsRLAboJRCQOwCxgYHqCSKj2qNlhp3Vz9Rb/xtZQWokkuJWUkf8e9lJKee5xyB7kCmReNomUMTPGrY2meBodwPThhkfiBX5fWH7WfjldznxjrciZB23MglGSf+misAB6ADNd7Z/tZa5qKwj+2dVsLvywPtllfqiFu5MZiIBPJJDAEk8Y4rP28VdmjwlXZK5+hza5DfIPNe3nx1UyqwweOAME/nUANtuYwBoFx/wAu4LFfcLyPzBr4n0r9qzxWLaOK41uXUX6n+1bOKVHAByQ8ewjtjqfeuksf2spLGLzNT0+K7LY/d2SsjqO7DJIYexIPvTdeOmpn9XqrdH1qdWezRQLpLtM8h4yjqPcZ/XH4CrUGspKwXzFUkZwRk/oTx78V8iv+2Zok1wI4tG1GVOV3blSVTnoSDgj6g59KuaZ+1qkd3HBPoj21k3IJuvNxnuQAMY9Oc/lVe1j3M/ZTs24n1wupMjHDwtj+EybT/XFTR3wnwGSMg9B5mT+HFfN837WPg7TIUM8sNypIAayYOU9yOCPpiprL9qzwJfzFJ5r6zGAVuJ4tsbewCknIqvaR7kcjtsfSHmsVKhQwP8JJx9MkY/nSDjI2sg7gYYj8PT8K828MfFrRtdsUn06/S7tj0kjcMp68EE5B9iBjFdZbeIrbUIg8Eqhx0KOp59CAelXzIzOiDDjLFh14OD+VKrIOAoJ78YNZMGqhuHUBgcMuRj6jJq/HIkgDAkA8gHoPxqk+wFnCMchQGI6gDNIc8Akgjo3Uf/WpgBGSvzAdRnBqVHVwQcg0AIGJGCCp/MU/kjBJx+dMJ2MDnKnrjrUgO0Ag5WgdiKHIQjOSpI+mD/hUyuDkEZIqNMeY4A5GCfxFBGDkHB96ARKV+UjGQfSoomKlgR74qQEnvkH1pq4EhGKBDjlhkHn06U3pkY4P607oQQMZ9qMHGRyD60ANOccA0hz04xT2JOOcAnHNJtwAAMj1o1AQKTySPxoPpjj1pcHAzzikPQ4BJFNoA45yOP1pOMEknmlGR1ApTkdQKQESg4IBzg496dgdQMH0zzSDKy9MAj69KcRnJxk0ANxk8jJphIV8kZHSn7SOT1zSNnnoaB3HYIwR0pCT25GKMHGc/hRyCTjgUCAE4OR35o5OAcZHTNJkHApR75zQAhAPBGDnimkEZB5NPIBIOTjFIcEHOaAGrwCBgA0Y7dKASAQRwfajHXBwKAAdyRzR15AwBzSYPGR1NHfBJyKB3FHBzk8/jTlOPpTcdh0NAIHHQCgQ7kjPf9KPUZz6UcYx+VGBgHJB9aAA+xAP8qTp6A0uD3yfpQcDGBigBVOeDxSn0IzTeeM8Uo5z1yKBsXB6DvSg4xxkUmDg4zkUHHGM5NAh3B6Hijg5yKRT7YFO7HPFUhoVQRx15p24Hvk0wE4IzkCnAg9Rg1IMMcnHFPHTNMHXOaXJyM8Hp60Ah3cEEc0q/lSdRyaPTGapCH5754peOmcE1GD9ak98c1ICDPejoc4pec9OKQjGSKAHA5GKKbyME5ooAbgYAGQaQ5BwOvWhiOnQ9qXJ5wOT3xQWAxkEjJNJt3ZJ4/lS8jkDJpOSACaBXAcZycAUucc5JpOOmKcpHGBkj2oGRtjIOc80ehINK2d2SAKAM8k5PtQTYaQCMEDNO5GQOtIASRzxQc9SeOmaAuMwQSSMmlyccnAoAHAPApcDJwSaBDSPw/Sm4xyTz+VK2euefSkOAOetBTYMAQQBk0gIGDwD7d6CSBnJBppAOCTgjtQMGy2SBnPSm4I6kg+gp2duQOfQU05JGSDQTcU9QT/KkyATwaXjJJ7flSNyeBmkxticnJxkUjMCAMH2Apx4BGee9IAFxkgHt3piuKAQDwAOvFJwMgAgnvmlwTkZxQMZGDz0oBjcdjnNOCkjkgCkwDnA/A0cDAJye1AWHbCMAnikCgck5NIMkgYxmlyQOvP0oBC5PPAH4UE9yAcUnOD0Jo54HY0CHYHJJGfSk9cHk0uDgEjHvS7Bjrg0DuINv8X6UoAyc5IzS4C4JIJoGCTnjNAgJAzgAZ5AoBIyQOPejA6DqTSgAHBHWgBvJJJ6delKpI6dKcQOBwaQ44A5HTFACcnJP+FAYYAx1pQD1wKUIWHA59aAFwDjBAH0pQByAuT6mjaq4yCfxo3gZwDjtmgdw2n1IzRsXHJOfXFG9j7j6UfMeSKAuJk8dhS4yASecU5TgAEc0jYAOCfoKBC8dQcDsKM9yMim88YIzQeOoBFO+gAXC5wKiLksEQEkjLHFPbLZJOABk84qGKRpFJQYB5LnsPYd/wCVIaHOyRKARz6dz/jUL3EpByqxIOSXYgD9Mn9PxplxdQWWQzZYjJLsNxH9B6AfhXlvxb+N+jfC7SpLvUTM8vHlWsCjcSTgEjOQuerEcY4BPFJtJasLM9OlvYIYHnJcxIMtMQVjA9dxAUj6V4b8S/2zvhv8OkvYLjV5NVv7YYNpp6nBPoGXgkHAOWFfDfxp/aY8U/Fq/u7WTVPs+iKxEcUEkiJIM9GLHc3pjABP8I6V4LLbXN8HSCVUQABiFAbn0AySPqawlVfRHVCg2/ePpj4n/wDBQfxX4ytrzTvD2kjw3aTgotxbXDNcvk4yXcHaCOgXBH949/ljXvGmv65duL/VLm6llbMgmkLsSBgAk8nHpz0rY0LRo7SeJ3tpJ2OV3PIYwT6cEe/U10Wo2badagxWNjpiA5EhAEjg5PU4JGO4rJybep3ww8YX1PM49EvL1ixgdzkZ6898Af0FaX/CNvKqsyAEDDLghScD1PX8q3YtXFvKmyc3J+6xVSBjI4yemeetV7nW0h/dxzqgB5UHPPOc8Yz+B+tZXRpJLSxWg8IFVEst0qIRysa4IxgjPc59TmtzS/BsTWbXMLMiAk+Z5qqM5HQEgnAP41zc/iQ2rBIolZiM+Y4Le3IOR+Q7VVn1OV1DyztGBwATg57YA7U03bUjnjzK2tj0K0FtAy295MskQOOCVbGeTkZ496lfVNOtgIbaNHOeSSXOD2OcfXivNo7yORw6gyBuS0pIxwD26n8ae2rqsmyMhARkGMYGB05HP51PLe5Sr2fvI9Zh8XRW8cUcESCVAcSYIHI4B6ggVLB4qjkwLpyARyyMSQSOBx0/OvJYtYl2ElWZs4G4nHbnH/1q0ItXkT5ipDnkDODnHA//AF/1rLkbep0QraWW56T/AMJHbSRtEFALcsBzuxzk5xyTSjVU8sIHBUg8CTHtgYPFcXaeJ4I9olGW7spOTjnGP/1/jzRP4gWfLQuwQnBBO4EdskccZ/CoUHe1zZVEuqZ2Ueoth513oAQCPMJB9eDkfnUdxrsszSBFKAY6BSPcZABrmY9SDlHDOo5B4yM9MnnP/wCqrQmiXe6liGPG1cZ46Y9frRrFikozWp2nhTxnqfhKc6npV/LYXJJBEchUMOuCO4PvXpfhf9qnX7KWN7oQyyu2HYkKHwck4IPOPpXgEepkOAZXMaHmJ48H8xz0qS4nt9xd4g6vhlCkqQfXJqoyknqzCrRhOO2p9m6J+1kk0yS3DGJ1YK8SEgkHqQDkHH4V7f4H+Peha8imDVIUmJAME5CMSfQHgj6V+ZNtchJA8DMVIGFYlWz3wDz/AJNdJpuupvCnLYAO2QnII7gnpzW6qyi11OWeCi1eLP1hs/GFjOAZXNu/GGJyvPuMitOPVYppQAQjnBDZG1h7H/GvzT8G/GC/8PgCKdkijwMK5BX1ODxg+w617P4f+PF3qFsjpcEgEbkQADBI68EGtfrKVuZWPPdCey1PtRJ92ASpOO2SD+NCXAjYo6soB4Ygkfn/AI14T4Z+PNtcoltdvtckYkUFVHuc9P5V6dpXjaz1CNMTI7MOCrAhh6g966I1Iy2Zg4tO1jqhIVuiADhkyD9D0/WptwIPHIrHTUUa4jKkFCpOCcEHjI/KtKOVXAIPB/GtbokkRgSVJPtSlsTgHgdKY+MggnI54pGYtsYHgGm2BOQMHBzQMtnAwRTjyMgYBpvIOQSBQ0A0A5AIwOtOGcEDqPbNDE7wSMjGOtOz14wKQDeuAeMdPSmtkA5GRTz7mkbqAeaLjQnGAcYP1oOc4JIApW6ZGcU0gEDB/wAaBDZAFKEHIB/nTsHoeo9qawBQ46/SndgQTn3oAQjjjJIppGBx1p/TBznPSgr16ZoAjXgHIxml698Y/KkVSGORkU7I9MGgAwfXJoxwPUUdvU/zpOe3XFAAexNL9eRR69qQjk9vrTaARFzjqcU0gA8CnqT15HrRjrxyemKQ7DOCM8gd6TnOScml7daMAEj0ofRCDg44Jo4zwT9aME8nmjkZyR6UWGxeR0wOaUYz6Gk7EE8UDHIxQDF5HIAox055o9xQMHHagQHHBzxRkdQTnNGDwSCKUDt3FACg5wQeRR9RjJpOPcfWlGQemRmgaDvweKcDxjNJkc55oBweeKBDuRg56Uvc85+lNyMHuaXkZwATTfcB3XOOTS84wRTVIBIxgU79QaQAMDgnNP6AgUw54POacpB47igdwBPWnA9Ac5pvGT0oBIwARg0CH8856Ud8YpM546Glx1zTe9wFoo9+RRTuBHgk5NG3rzjFLyBxjnvQF4yTj1qRsDwCTxSq4HAHH503IwCOpp2QuBx9KAQBtpzjn1pNxAAGMetKcnkjmge55oKI2BYjnBpcHoTxn8aOGYgnAHSk/HJoJQNkgDPA7UcKAcEnrSnaOvU9qGJJAAzj0oEMLN1IIozgHJJJ7Uu45JIyaUk9xgUARsVycdc0DkgkZ+lITknHOOxp2QoGDQNCPwQM5pm0liR0PSlALHJJHrQBtIGMHOcUCE2854xTQoBznNPOOcZBx603AwAevWgaDAB64PpSMMngAH9aXgLk9aaWPORk0AhBtHJOSe9JtDE4IAHNKuMHPJpMAdOM0CHbewPAp2NuAOCaFQjkEgmlwQpBOD/OgBu4djSYyxyefypwUAA4HuabwOAeSaOth3HcLjGAfek655xRjBGQfxoHJJIzikmUJt44OAaAB16k96d7DpQATkgAk0IgOW6nIFLngDGBQCNvAIPuaBjBzyaYAOwHIp+3AySTj3xUYyTwCfrTsZxzjHNC3GxABzkEZpeT1NHPIoA7nkUAgGTnBOT1p3lnrwPpRj05B9KUZyMEgUAhcHnANG8ngnA9KMvjjOP0o5A5Gaa13EIACaXCjp19KMjr05o557+wpALuIBAOBS5PQjIPtzSdMDGSfWkdwgJPFA2DduTgUcAZ7etRgl+QCF/vdB+Z/oDUZcMSUJcL1KgEL9SeB+FAIn81RjJUE9ADk0x7u3gILzICeAGYA/rUGJZvu4CnocF/xGSF/IGq05toN4JNzKgywLggcdD0VR9f1oCw2fW7JmdTcKxJwFUFs++ACSPfvWV4h8e6T4e0ye9vrr7FZwIXkknIi4x2DEYPpkgV4/8AGT9rTwx8OLa4so72S/1cDi007IVTjIG9lxjHVhkDsc8V8E/FD4n6/wDGC9P22UmHzCY4EXc3J4DPjfIR0yxxxwKwlVjHRas6qWHlU12SPevj3+20Lm5m0fwzOUgIBFzp1wruD3DSKMFjnGFJA9yK+T9Y1bVvGetS6jOZJZZyFaW6lLtnHd2PJA9Ae349XoPw7tRayS3dtPDOEGHZsFSeh24znGMDIJz0NM1S78OeFI3L3Mkl/GxDwW5ZpmbnBdzlV9+/saxalNJs64OnD3Yq7Ocg8CapcsgtiXduMIhBx6EnGfwGMVUjNt4euJYrudLi7QkGK0KyHPuw+Udu5NQ678Sb7VIGiicWWmkBTbwk4kweCxJyxJ4PQegrjLvxHEqOBEGJwfKGBg564Hf/AD2qLJbHTeWjsdePFUS3UkFnpwkkOQJJZNyqMdcjGCOuMgc9K4y/1xGmIlmN3OSS3Hyj19yM/wD6jWZq2pOzKI5y8QAOBHsAPcY7gevGfSoLJoyC86u2BnGcAjP5/lSa6sydW0lFblyfUGZUQyApj5VCgAc9MAe/pTXlt48uAQ57tjH+c1UuNRSTC29ukIUcMwJPPQjJJzVGa6SUspcTSkfdPAGT3z/OhadBzlZpdTY8+ObDvKBEvUgYJHXIzjiqF5qltHOwtA06gEr5uAeSecAkfzqD+z5pEV7gPFFnCg4VT2wPX9acBHDIfKiwMEAnrjng5A+lXy6XOW8lqSLPd3eQHIQgEKcg+vT0qza3EaRMZgrFOQyqA3+PSqCTyIzF2XJ4xt4HH0+vWo4z5mSRgg57H69MCqs0tyLpyT3NQ30oUhFCqcY656cZx7VaguZJGVJZWVf7q5Jxx+IrKW8IUkjec7eBkccY7Y4qSO6nZsiNUQngnAB6fTtTUW0k0J7txdjdjtxI6OokIICnBwMcnnPfvV+K1+zKAwjCnGDIckDjqPX/ADzWVp+I4HeSUKMnjPGcDgDrSRxwTbnMruWyT8pHPH1yPy/Ws1G7ehXM9NTqbTUVt1Cvc5ySF8oEkZz2PQ59qkGsJCCQ4JUnDM+CCSR+f865+0tnyMqqLjkKSSBnjrn9ae01uJyGgJUgA7iOp7jnH6VDja6sbxrG/BrUYkYl0YnGAckZJ6AcVabWEnUgFDv6heARjv6HrXIiIuSzgwhycEjIAzx0+vSrn9mtPCDFMCAQCQDgn1ycYP1qOTVWLdabhsdAbwRuJIyCAMAKc47HHvV2w1IPFh2ZT2PU8Hpj04rnLXRpbdQXleUk/LwTnn1HPUda0LO0mRDK5RQD1fggZPP505QvsRGre19jattbMUaE4d1OCwJJ/H9OOlaGm+Mb2yuC9tIyBztwpPPPf/HtXKTaRPPLvg8oORyNxA5GRg4x78+9XLO1msConQiQDIJcAZI9zgily6A58z7Hsvhv4t3FjaSq8SXCkc7gdwbnjJOf1Nep+Efi4sUcJSVrRiBhY5CUJJ5BXPP16mvliwmAS4MrgPgFQSSc59jgcV2OgwO9gJUbYxb7rHJHPXjp60mrJNMpQUtz7e8LfGhbua0IlYNnayOcjkY69R+NezaH4wgv7ZJIpSwwMqCMj8K/OrSNRms7mB/MJBfAIYg5PuOn9a9t8GeK72Egl3KMcZBPbucde351UcTKO6OapQSs4s+z7LVEnHLgntmrKXALhB0zxXhGg+LtQiALsWTAIJ5/I13+ieMFvZ4RIAhJwQ2Qciu2FVSONxaPSFIPGcE0rYAPHbNVra4WWMEYPPY1OGDEAAnjJrcgRc4BIqQ5wQACD3700nkDaBzTuADjpQAcDkfWmgbmzkcdKVjngjFIBxkEY9qAHdMkgkUmM5wMU4E9BSHI68GgdiN1ODk84pE5UEHtUpAIyajQHaAORjpQIBxxk4FBIBzkg+9LjBI7Gj260AMBO8g8igjHIPFAwXJIAp5JzggCgaGEA4I4NDZOCDkUpz26UcgYPT9Ka1EJ06DH86Qk8DoaXgZGKac7gAQRikA7jgAcGk9iOBRngjGaMHBOef1oHYQg8kdKQ4PHIp+eMZyQKaQeueKAY3nA55pfTOcUo7AUgwck0CEGD0HWg4yCMilPfvn2oOB05Bp+Q7BnoB0NO5ODz+PWm4I5OKUZH1o3EHHBII4o5BBGQfWjPUZwcUpzkEjkUWuAA5BA7UuSOvHtSY7gAmkOeoGKNgH89OtLg8etNGT1BBpeo4OD702O4mcEnGAKcOfcUmQevH60oJzj1/SkmFxR2yetKDyQCMCm9M54p2OODk/SlsId9OKBkE4yQKB9MUA9SKrcaHDsOhNH6GkBPGefanemRUgxQcDmgE8YORTemD0pwxwRyKbQhT060Uh7ZzminYBM5IycfSgnoMZ7YpfUnnmg44yMD1qSxMk9BgfrSDGQMkiggHgZ4pQNvJOfSgTQpxwAcUuOvU8U3cCSTk+lLk4x2FAtxhBBIxntSggAjGCOtHuDikAJ6nINAMQ4PPU0pJxgDGaCAMEjikwpJOSR7mk2CE7cAUcgEk4J96UEDABxSH5iMkgUyhnAByOenTpSkYHAI9aXADcDIoY8EEgHHbpQQRgEDkgego9uppDknIHGcZpR75FADcE5ByPxpR7cHFJkYPOcUoIwMDg0DYnJ5GMU3b1JxmnbuoAwKbk59eaBBjnOeTTlBzwMfWkGcYA5PpTvQEkmi9tCxwJ6k8j0FMY5PJ6Up9zSNgZPGf0oJsNILZBPA7UKCWJPGB9aMk9yBQc8gHn1oBC8cHHFBI5wMClzgAAYoGWIA6mkkDEABxxwadjpyAO/rS7cd8CgseQBx/OhsLARgEAECjbk4A4o3E98ijcV6Eim9xC47Y57dqOAeATikJB6DNOwe4/CgdhAOhPSlA4OR9O1Kvv0pdxPHSgQg4PPSlDZxgcCgZzwMmnDJzwDg01cBpYnIBJxQBnJI/rRgc5JApTjoDx9aQCHaCcZpQBgHOAKUKW46mmysI1wTgmgaBiFJAJJHOTwKgMiiQFhvf8AhUjke4H9TSrlsqDsA6sRyPz70b/LQiJQD1aVug9yTyT+n0qrlA8QbBkwMnOCcn/D8+PaoLy8gtI8vG07oNyxqoJwO4yQAB6kgCs7UdWeCCeZH2QxDdJcOdigepc5IGfQDPYjrXAeOPGHh7RbG3vNbuLKSBjvhe6YymRxjAhgJJdh/eOcZySBzUtiSZv6p4/nlJisLVr6UkAJaN5iAk4w0gG0kdwpbHQg18v/ALSXxi1G2tm0W01WOxuVY/aIbNtqRYP3WkPJfP8ACuCOc88BnxQ+PsuoWd1bHxDNpltKpSOz0yTFy4zgedOCVAI42RkgDIJPFfPceoaZYA3ttbSXt5BgLJcoWghz2ycA8c8GsJe9ePQ7adJK0n0Mi48Maz4mupb3UZJ5lZgWurtmLOSBj7xyeMcknp7VZ1fUNK8EQBLCVbjUMHzHBBK8cHcB19h171z3jXxpJLEXuXa8EpLROqiKAEcEAAkHHsOPUV5te+Jprm2LF2y5K/KduQeuSO2O3U1k1GnoldnfHmmvedkjc8VeP9Rvke3F/KVCnAjIUIPQnsPbOfzrgpb0BcySAjk8DoT9f5/zqHULyVchpAq4OFyNvAxjA79ffPpWDe37n5OpI6jnv+nQ1CTbsZOcabtE2bzWSsbBAIojkM2ck8Zxn+lZMUmWIQ4GMZYds02KIbQJnZ+Ccdgfx6nnriq014JWKKrInQqpyRg85PboPzpqLYpzSSa1uXJJorVvkHnS+ijOCPpVbz2diCD16AE8Z6nt196WCCQKMqIUJHIJAHuT1PFTSyQW4CRqsjc5Y8DI7cjk02krW1JjGUmrqwwAzxAuREoGDnj6fQ07zgkiCM54zluO3px+dQrE07sS4A5PAwefT/8AViiO6is5AxhR3OR+9yQTnrjP8/wzRGKd9RSm6b99XLKOzSb3USMp5Zzlc9uOnpTJ3BJIY7wRwOn0A7Cqct47HDOI03ZIAHA/KnfaFt1AUl2yCWOR1/8ArcVThLSxhGonFpiyl9wPypxnsR+OT/SpVj8xgXdmOM5XgD9MDrVWR1uCAGJI528Y+vHTirCySIhLMGfAOASScdzn/P1rR/CkzOL1fKtiVXWJtqjjuDyf1qSO4dypLADOQWOR9Oe1VihWQMcs2OR1P0q9ajMakxlScDoactI6GaalLUtWoQFGZw2TyoQDPPBHpz7VvQkrHF5QGSQScjAOOmQR/Wsa3gZ2ZIhkAZ3gbQPqTz19K6XSNLMaoSAZX4AYA5ODyCeABnvU3926RbaiuVu4kqM6nzHUFiAWBCgZ9yKathJJKViyUByHYk9gePyz34ro7Ww0+0EbahKZ5AAVgg5TBHUngk/QgfWiV7by5J5HS0gU48pYyTz6ZPJx+ArNq/QhVHG1yhDYW0PAg8+ZV3NJKQUUjqBj8OvrTjeRTTIUXzZQNpVAAoPrwM4pv299UeSCOPyrLPEaDBOMHLOe/sOBVaWX7PMY7IFgoK+cfl2E9gD0B9evrSa6WNY1btXZPeanFZyobl2lbOPKU4wT1BHbt7/SrCy3CxElPKU/ct1XLYz3J6H26VXttNhVluHUTSt8yvJkjGckgcknPTPWtGQmKdBKTtYk4B259CQDk/jiptbTqaxcdW3oVrae8mIR5REowdsWWbGfUcD0/pW/YaEt7bnexkOSQzoEJ+vzc9P1rPEjRQFYUCA8FdpLNk9MHGB+dTLMUADSsvpyQMd+PX3zU312LspO60Naw8KCOMMD5gXjcDsKn1wTzz6ccit/QkfS7Ui+IDMSVwd2B74z2xXHTa5Jp4EYMx8zG1lCsecDkk9OnAFdRp+pskAlub3y7fGGaWPDD1A6nP8AnpWcotnQpLVM6SO/tmlESyqYiAzIDyrDPJJGcH2r1nwP4z0/SbFWd2lCgZEQy3J7g9ueua8Ch1PSmu4WguLidmb7xVWx9QTkV2UWoQ+ZG8CsxyCwJK59Bj1z6EiolFRtche/ofYPhbWdO1aW0Ek6KJukauAw4zlhnIPTp6iugD2dvqAxKqhW4zIM4zxzmvA/DPi240t0ka3hRygCkktjPqTXUL4iv9SvFBlWR5BzGqkFeOD3qvbRsrLU5pU2r6n1DpmpJFbxFJQ5IwFznP410FpdCUBw2SevYg+9eD+HNQvrZYUcsFyPnZjgD2A6fjivS/D17O7o7ykg8YAABGePWvQhUujjcbHdKAxAJ6U77gzniqkBdSfn3A8jcB+XGKlExfIIIx1FbEok4Yk54p2QDwM8dqZkDGBgGnEg5wOnNUxAOMgjJ/SlBByDwKQEEnsKcRwQBUgIQRkYwPXNMjx5ag8nFPJIU5HT1pseNoAGDjvQAcjgjGOmaQZxkcCnEDABOaYCVyOQPzoGxOjgg07nPB5NNz85J5ApeQPrRuDA5AORyOtISQTxkGnA+hpPUGjqCGc4J5pBnJOace2QQKauTk+tAIccgcc/rR2HIx9KMnr1+tJ7kECgGHqKXHqaPTAoII5zxQFhpBycDGaQ9yRzTsn2BpDkcnFUhCZzggilyehGDRgE8cUDJ6nrSSACuCOT0pAefalPUUhz1IppWAUYz+lKTntzSZ565HSnYJxgADrS80AnIBwCRSnpnNAHBo479SMU9R3E7gE80pyBjPWgg9uc0cEH1pJgxeeCCQKU56j8+9N9RninY6nIp2C4ucj6UoI4A4xTQeoI6Uvbg0XEO4GOcmgY7EYpOoPB4pexB6VICrwenWlGehHNN56jNOySOMZoAU9DSgnj0pATzwKOfcCnbQBwOSOTRSDknGAaKdwEHfvTuOAc4oz1FGCCOakpMOh44FJgHnGQaXnk4x9aBnqefagTAAtngAetGCMDPFGAMEmmsxyAOlAXAqMkkkj60pPOMcCk55zyRRyck8n60BYCTySMgc4pODkkgE9sUHOOMAUgUkHPSgoUDoRkmkIBwCTinBR1J6U0gZJJyfQUmyUIduTjgY70jEDjAH60HBOexpGHIGOtCYhu0vn0HXvSYAJye1OYlQQMgn14puRwCMk0x2AY2k4xn1pNxwOgHpQCOTjn0pcE84pJCGMBgDODSA4wBTmAJAyBQMEgAd8UykhVBXnoKUEDAIye9KVIAPGKaT7dqTJHAjkkZA6UwgnJI2jNB6cDmmknkEZyaOg0L1wM4NGMZwfyoH0wf1o/OmIXPGAKBkZOeKEAJ5yBTiBxk8UDsJnOOMgUvYY6DtSgjORyKBluAM/rQITjHAwKAwA6A0ZIyO1OVSACew4BoATBHPQ04A4IyeKUcgkgAmjGcnGCKBsCMDAORQM8DANABI5JA704cYIPFAMDkcYx7UnJHJwKTnjqBSgA5BPWgQDOQMZz+NPHPI6UcKCQcmo3kIwABuPQD+Z9BVMdhzusWTkAjnk4wKqB3eQkAmRuN5GAo9gepP8An0qV1KxsSdznvjjNK0iWkIZ2wWOMnksfQDufapEMkJjjyMIBwCwLHPoBxkmuS8R+JbLSdOluL+68yKFiSqHCgjnBwOSMdSSARwDVTx34/wBP8O2ksup6nbadAmQUMgDucEhFAyWY46KM9TkAZr5C+I3xotvGbyxa3qtzoejIcx6bYgGa59DI44RSMHAyee55GU58tkt2dFOk569DuvFv7RttqGrJ9gnhaLJC3TW5litDgjKIxUPIR/ExIGcDAzXivxF+JUeoyTrK1zc3qncbq5dpLqVSCAXduFQAnCjA5wAetea+LPivJNE2meFdPtzKihRqIjyUyc7UDA/N0yTk54GK831jSNb0+WGXVb13nlO7yCSXUnrkdyQRyefWldpHSoxUlZHaXXxI0ywQPPZnUXjP7u3HyxqQDyz45wegA/KuXvPE2t+KjFZlWdpZC0VrkCNWI67CTk47t+VZjI1qsVxdT48vlIEOSDzgnHAP45rFv/EN1Ym6ksne1kfBE2QXAOR8vBwDkjJ5rDmctEdjhCNpNa9B/iy3uNOnlh1Fw08PyuGkBAI4IGOuDnpx6ZrhrzXHVWESZGSQ3U46d8gf/Xp9xdvdFELvPITy7EszHAGAOtQ32l3FuXjuIGgZG2vFIu0jjOCDyCcd+aTST0MU7x956lJJHuZTKxLjooLZXPbOf8akeOOEF3IDnkjoQfw/rxTwwjV0ijUZBICrnt19eP5VImlJNl5GaUYBHHGcdD7/AIU7ttCVLmWhRUT34fZGyYJyM8kHPJJ4x7e1XLC0gslErfvZTyARgAjj05/zxWkmkXLWxkdCsGQBg8Z7Akd+vAoMJs4BEQkTE58wZZ8dMAZwOe5wfehtvyLp0eVJN6lGZTI5M77YyvCNyAM8DHr3qCVUjBzkAA5yRnPHIxwOaddyiNiqhjLjOAOTz1Pp75qqba5uJwrIQHyQi4JOB69+5/pQoSexM5+z1b1I7iZpVZY/3SA8sQMk5/Lt9ahPlRjAXewPUEHj1+vNOn2QfLIAGBwACTtGcZ4xk+1OtH0z7Oxumuy4JwsIVRjHByTkfl0FdVOny6vc4pzvJtu5VmcFQVDEkYAU8gds+9KsDghGKoSQTjkjPrz79fSrouNMIiVLO5LjGZGuBkjtwE/qe9SRajZGZc2TyhSSf3pyAOcdPTvjP0rWxz3IbexeIEtIFbOMBgTweTkdR7+9W7VY0gASVXA7EEnH/wCv8qn/AOElsDC6JpSICOCZCxA9Rx7etVEvbOd2WON1J7swAB9TgHNS43vqUpOOzJisZG5m3AEAbeMn3/WtEPAkCSIWL9S0gOD7Af1/Sse5aHaJFYuw5ABB4x7c1LDIHTfICoXBAZQCP8Oe9Qo32ZDt0NS3uzdSqAMhSTgkBVJBGemK3U1No22GYvJzkjjj6DnJFckt1JNuIQIFzlgB+v4d/erJugkRQOqBgC0h+9wRx7DHpg1VgR1DaqICrtJhFbBJIYj2BzycegwO+ahWVtYZTnEAI+UE5GTyQT1J9T61hiQXjIhwVQHBbkAD9PfmtewmigiIeQYyQTnB54wAfp+v4Vi209i4xv1Oma7gs4DagJsICnBJL8jqRk96oZhLFicRAZAxx1wOe9Z0LTXFzK0cBjiOCSwyT6/45q19tijLKVLFBklTjB9yen+eKhRk3dstuKuki9b3EziR0KxjoB1fAPT0A6ccfjUs0siZdhlwQpJOBknGcj+QrItrkxyh5QwZ+VUk4IPcDvnjngVsvCY7JJZJQFJIWNckgntxxn6HgVo4rdmSb2GRaj5blvmlBO4nhQOehzyfy5q5FcyPEXUJFHnIZwCcdxg4JJqk81taKGVHAUAFpDuJJzwOwA/AD3qhc6ibgAYdwAQqKMj6nBHPPc9+lc/I3qju9rHqacfiu006YOI/tErA/vGVVAwB09P/ANVRXHjrU7+2cJYW4toxn5gWcg+oBHX6dRWQ2oukhtooo4gxAJEfOR2zx3rUsPBsl+yo85jcZZiyFgDjIBAxxnsSKpxskm9zKMm5NozrDV3ju1vC728AyQkeFZj0wOOMH1r1T4favdarNPKHP2YKGeRicqBnoTjt2yB7CuTTwJLcRoIIowiAs11ckqpIPUg9sdBVG1lvTciy0+5a7iLAmUKUUnJJUA8kD245qHC9kVTm3otz6O0PWZdWvYFa4C27KCTwBgdBz3Jx9K9i8N6pBZwAxBCiKNxQ8ehJB7dfWvmXwYiaBflri5TIBWaTlwFPGAMcnPpjHf0ruIvGMUOqxeRLO1mVAO1iFyCOAM4HPv8AhXHKi4e9E1cue6Pq3wxrltrLWyRTxeUuCW3cHB6Y/wAa9a0dIvMQq6le4UgjHrxXx54Y+J39jorqMzscsGlCsBngEc5r2HwF8UrvWL9DPBEA+ArMRjPHGTg57+ldNCtF2T3OaUJW0Wh9JwqBGDnIHTPU1KqAgEDGTzXK6Z4guJbYMbRwBx+6IfP0AJP5V0VvfRzRAqcnHIzyPqOo/KvSTOdl7aMZzTGyoyMCmC4U5AOCfwNHmq2QDxQIkA7njNOA7E5OKCQVBAwfyoXGAOBnjPWgBrkbSDwScU4YxjGabgs5OcgcD/GnDAJODn3qrjQuB1BppwQRnFKT0J6ikYkAY60dQuRrnJIOAKcSCCQADRtG3GDmgdeR07VIhOOM9R3pQOcZo55OKT9c1XQBWA5HWohnJHQVNjPU4Ipm08nINFgEJz1IpeSASKCDzxSDIJGeD2pJgHTntRzjA70ZxkZ4o/rRuAbs8ZwaTHfoKX1B60E8ZJNGlx2Gg9iPxoxnk9D3pT3xikUgYBPNCQIMDBzyaOeeORScZBzkUuBxg570WuCDpQDtAJ6UEDrjIoAI5GRTYh30wf6UvX601CeQSDSjBxg4P6GluNAc98HFBxnHUUEDrnk0HGMjIJ/OmhBwODTgc+uabtbrnIpQSM54NJIBeMgYwaUAc8nNC884zikJ/A02AoODz3607ucgc00ZwD0H6UuSevXtiluA7jjBIPegccEdaTnIOcA+tLjsOR/KmhsdkdDnNGeOe3SmqTkcDNOJ544HWjqDDJz6/wBaKOQMdAaKLCFGckjp60pxyScigYIJA60DjqSRnpUjuBzzxmg/TGKCO5BBo6ZyeaBpgQSQSOKQ4zkdTSs4C46k0wY7HIoFYdnnqMUgGCSMn1NHUgYxS8gDHBx0oKGHHPc0vJwDg0Ack96QY7ckmgliknGAAB60hwOhFA/AmkIz05pMocE4zkkCm5HJAzig+2Bn8KZkcAcCn5E2EILEknJpCewGB60csSAcCgdgCCfcUAg6dAKQgsMZJHp0pcHGCOf50EYHQg/lQhtDB3609cAA4yaZyMYGTTwx2gYJI/AUCuAJ5JFAUZyRjigAnJJIFGeTgnNAMHZQAAP0pnI57GnPjHTNMAJOecD16UCFyepPNKqliAMAetAXJwTgU7aOgJP60D8xQAuBnJ6UEE9/ekIAxnk/nQSOQMUBcBnnAyBS8gADjNLyeBwDRjsDg96AuIN3HBxT8HIBGBRwOmQKMljwevrQIXsASAKTGM9xSkADkD+dA5AJHFUx3DA6c0Adc8fXrS7s8YxRgbQc/hS3EHPXA4p2QAMAAfrSDHUjIpCQxABIA4NIdhMluACPf/CkVRuOOB0z1/GlZggJ5GBkCqk0xiRVySzHoDgD3J64+lAgvbpFIiQh3HJUHJ+vH8zgCuF8Y+MJ7KzvBZKqTwAC4vbknybdScbVGQWkboFBzyPWofiL4utPDejXFxc3P9nafF891dAAO47RxA/xE8ZAOOcYOTXxV8SfjBrvxPe+h8Oq+k+G9NQtc3TAeTa5JAJYnLSt6Z3HscAmspzSVkdNKk569C98XvH4/tki4vbXWdSkRlgi87zWsR1JIj/dq3sMkE8kkEn598T6qslzO9xcoHlIJj5ZmB5yc9Bx04z7irlpr0Oi2s+naHIL+/uAvnTXAVIbfnILyDG4nrgcAYBJPI5q20yCTVZZp7xb2Vcs1+Ttgj7kqB1AJIB5z2FYpa3PQUU1a5b0HWrnw+JJ7KyIlIwl1dkZXI6qnQE9AQScHrXNazrkv22W4md7+8ckEytuCkk8H057CtLXNTjmtkcS+bAshCzM2ySVRgfcB+VcjqcE56noMW7ubGPTzdyyASREiO1jXAcYGCWABx1zyfbuacnfRMcYfaZha5dsu24kchyD5gGCoyOAMduv5Vyt5qc+oSb3lZyDgHvgcDORyP6Vo6jcSazOzEruY42xqAAM9AM5I6fXFWI9FXTyHmRN5AIQgkDnnI7nHOO1TDS+g5KdWa1tYzrS0aZVnywkBG0LwxPqOwGR1qS+tJY1Rblzg/MIF+8QT354+p9T9a6HTLGW/vhBYRs12QdxWMsygYAOOnf8DjkVtC0tNK2afY20Wqa7cviRTlzCf9o52g+oI47460kr37FyhGK97c5aw8ISvaG5upUsrYruQy5AYHvknnPPrmrenXGn2oKQW0l/MT8scYwCcAck8HP0P4Vo6l4ZuhfGfWb0TTqACWkBjhx0AIODx2HX161im5u4p7mLTrdnhjO2W+AykQPABYdDx0B5963tZLlRg5t3cnYk1y4maRFnKWrxjaYoWPAx0JJ6+vOKzrOFJC0r20jWkSnzJIn8sZI4y5BABPYDJ6DNZFzJDZTO283dzkkkqSCOwAPQfUA1TvL2YxIssshiQ7hGCdgJ9Ae54BOM4xTUeXdasxnV6J6M0JNX+yvMLYJGHABcL93BGCCckE+uQeO1Yd5euXDIzMxJ5Izz657df89aXZLcABFYqOW3AKo/D/6+adcNA0McMUYZ8gZjU/Me+SefyzTgmrGNSMpPXRFby2lO6QOcZO1RkdO+Pw/XuKSOMKSAPMI4ABznjpx/Sr8uhandgEWtxIOoCRNjHYjPUZHX2PpUkPg/Vx+7axkQrgkvtUAHJ7mtb2u29DOzS5Laley2iUF7WSXnBSMlT69QCcf4VcntZBGfK0uWNCcFnLEYJ6dB/P8AKn/8IjdRIxlkjiIAyBKpPPsDz196kglm09AhuoyFwQqsrDPY8ZGcevTHSi6a0M2mm76mSYDKwDQMiEjgsc4J6f8A1zgVK9qYmPlkBhwByMAnpVu51HnLxmQgnIVgOccHAHvVSW4CEyQ5SMHHlsQTj8BUvmtdAkCwfY4yzgSO2AQ3QDsAfbFNndplG1vlPB5yevX6cDr/AFp3k3F3hikioOpUEhecZJHQZI54qU28dtGMtuV+u3DE84xjqBWcW09XuaWS6aktruEZIBkIzgjAJHrUohALFwcA4C9MZ9c1BLeeVhBHhOAT29c+59qhDl8qgYEjDFgCSM9jmnGLbepLcUkramgk6RkeUFJUYJP+FWo7xEw7De5GSDwB+B61j/aAVYKpAIPIJz3546/X3qayZ+Q3HIGeoP59TTla1g95WlayOhXWJ7yWJSVAXkkZAwMdcHPb60979Bud0VACT5jDJBxnIB6n/GsWKcRxEBCGUnvgYPf3q9badJfqsjOAABwR82OmQPb2rNXQ5NPRaF2w1hmnJ2hpHPEjoWYjOM9/w/pWrJCYZPtdwXcqQwOd2SOcfUeg4FN02xt7FgpiDyMvzOSSQMdvf/Pao9U1R5mS0jYQwRjls5xnGQPc+neqtd3bI5la1iGW9+3sZZz5MQBIAPJ59fp+P1qxbBL6AGKJ0VmCqpGck9Txz3/Os2GzlvbkERvFCCSFI5Y+p/z9K3BCNOiQrkgn7qj5mI4zx0Ax3rOSTWjHG/MnYuWekwaUwLr5k7d8k7Qe3X2/xresp50jaQLtIGWB43YB6Y6/XgfWuaWItOs9wWJ6iIHtycfj19eea6KxvUjtCrFgWGFA4JHXAzxn9PYVmnpdnXJWem7NPy7nxQj20siW1myggAbjjIOSDgAADrk1tabeado0hg0yFZZwBG1wFCrgDnJxnnuB1Nc7aTCWMiJXQkDAQ5BJ4IJPf1PvWzb3SQxBCFFyygyFQDwORjHHbkmplJuxtCnGKu3udBb65c3Fu6xW8UJDHbctECWwOgBGMdBkDgd6ytJgfRyrXtwm8nJgWTZvJOcbjyRk+oHuaY2qTRwiKJPMd+FDc4x1wMgDsMk8VFYaOZLcS3bvHduxZotoZ8DgAtk4/D8/RPUFGKb1PRdNvBPC8/2a3sZJWVY1icq3A7E5AGByepNepeE7i+gtIriUWslyrYiSNvMC89QTgE4yScH8a8Fiu9QuZYYbUraQRKAXMZJkbPRCRg4OQcn3rrPDup3emtJPfOCQcsJGxwQOAAccfTtWLilqiuW6SPpbS/ijq8MrQIkMgiJz5gIzgckFccd84rs9H+JTas8cVzAVOdytb3R3A46jIyDjtXzLY+LxckLFJKyHAOcDcD9D068Adq6aDWUimtyJwjKQykEqcDkDkAg8dDWbxM6ctdjF0E1ex9a6br0kqoGlmlgPBNwQHHp0/mRmti11KOaTy45nikxwrEkH6Ekg/h+Vea+DvFsd5p0Ud2BgjAlAxj0yO31GR9K31vIJJwCWYHjJOQfr716UKikk09zjcdTv47mYMAz598f0/wDr1YW7LZUMpPfkggViadeGJURy0oYcE8kfU+nvWxHbKQHQkluSa3Xcz0Lccvy9MAd6kDk5OMfrVQFo8ZGRVhWDDIxzTESbyMgjNN5JHXApcdMEGnBdvBAI7U0xsMjIJ5FIfccGn7CTwQAO1IVwASRTYiPsBSkEAHGDTivUA89RTSD3OB2xTAbgkAnkU4Y4Ixmg5GQOlNzyABSsAEEHg9aaccjGD3qQjcAOMj86jOeM9TxS06DYvHORz60nJzzkGgZOQKU44607CExnBI4oHHBGaUA4yDig5wMnjpwKSYCEgjoDjtTD3yOlSHGBnNNKg5HJoSuAgwB1/wAKDxyf/rUYODkdKOuCOtDYCggjqQT7Ubh0I6Ugz2OAaU8Z4zmmh3E6Ec8U5WGSeSBTeD2NLgHkHAqRC8fh2owOCaDjH1ozwc5AzVWAQg8EEAUpzxn/AOtRwQBjijHJGck0lZAKpxkAkCnbevOTTDkU4YIAJ5p2QAuOwxS9+mMUuCO/PWkPbJyKENj15HB/CjB4OOD1po45HFKeeRz/ACpPuFxT2IJyKXJwCOBTc5wcnFKCR1zjvR6iHcnPQ0Uc8dhRVDsP57cH1pMnnP1oPUk/h6UZHOBmoBCk9hgUnP0zRzjnBNLxjrk5oBDTknkfTP8AOgAAkkACgE8gD/CjJGec0kFhABkknJPaggdj9aXhcHAppJJ4OKY0xCCeAce9KBjkZzQcjOBn60m89CcZ7UEhgsQAOvWjgZzmkLd84HrSEjryTSQ7gzDkAVGSWIOOT7045OSeKTJyMHA9aYXEAwMknFAyckfrQcjAxx6UjMfQg0riHFjngYxTSSc5PHrS8gDJOT1prMOMjj24pgAI3EE/lTsDqRwPWhQMEkY96Cck5OMdKBoN+ckDijkdRSAAZJOaOpyQQevWkxDSRyOSfahQO5H0pdoBBFBIbtimA5ccYHH1oJJAPQfpQoAAJBBpwTgEkAdqPIaGhTxjOPWnEcZx0oOGABJBox0Oec0CEGcnAz7U9UIwSCfrQvBJIBwMdacWGMAnPt2oHcQ4GcngUmQOQM0BQQcZGDT+AMYyfWgQwEe4p2CQMEHmjeBwOfwoXk85xQAvl4wCcZ/Wl2DknOaNxJAA4o4AwTyelADW5OBkDuf6UoUHgEADqewpQo6KSW7n+tMdgwKAkKBlmB/SmloNFXULpLa3dySVHAA5LsegH+eK4zx3440j4d+G7rXtfv0tLWNcu2eSeyL3JJ49SegpvxH+JGifD3w5eeIdcuo7XT7YFIkJAaV8cKo7scdB0AJOACa/Mf44/HzV/jFqVze61qD22mW7ltP0uPcI0XoDjIGccFjz2AAwKynNJabmsIOXkj0L4hfGIfGnX5tS1u+m0rwdZO08dpa83Vwg4AJ5VMgck9BnAJIB80+IfxHi8ZGDQNHshoHhiJh5GmREq0mcZZycnJIySSSeCewHn4aTU7S0Jld1OMQKpKR9MEnnLdcAdPeu+0XS9K8PadFdXdp516VJVmBZiR1Jz0Oc5IHHPpWKvJnpuMIwTuQ6X4HtNEiNzrV5DbacBuMFt8zNx90g8kkdiR1HTgHmdW8RRauzywW8dlZwn9zCMhnI4BIAwWxk84A96vTazL4x8SNC8Ru1Uho4IpDFDgAYBJJ2qDnJ6nnkE5rnNZa4vboKEJcOY2jt2DRAg42oQMYxk5yfXJNXdJGkFdpsyvEGn/6PHeCUGWR96wIS5jUd3J4BJ6D24AArJEFxqLokCFjgAqThR75J4H4+tdB/Z8UybJHWC3iIy8ZBPJ6AHGcd89++M1oXnh8W9kLt5hBZAAJAZAskuRwWB9eoAHT264tXd0XBNvV2Rj2Gn2ltbh7Vme924llYAIpPJVDznjnPbnr1q1o/h241vUEnH+i2QbDXEinA652juQPUgc1uWuiKpjN/YixgYYjVSCzgD7zDqBzj/DmtF9V03R7NR9pW8nh+WKCInySSORgYJbnoDkngnHNXGPM12InUUFaLGw6Hdy2TadoVnLp1kzb59XuU2NIhOMqxIyPYDvgEUy4v9C8KbbPRbcNgKGu2XLTOMFiEHJJPQknHQVVu5pdRgbVvEusLaRRqI4I7iQhY0B4VYwcls5+UDA5JI615jrfjQTXs6aQJJZXJRZpgC5UnpgcAEdhgduep1slr0MZ1Xy92bfi/U3vJHn1W5aK08wtHaBwHbB5yRnr6Akg9cVkax42v/EVgNMs7VdK0aNg6WsQwA2BluOAfcc46kiqcPh65WJdR1t2iQYRRMCWI6gAdQMdh+lVZvMviIraLZCzYEa/xDHc8Z+nA61ad72OXlv8AEUrWzmu2dbaNAsYJaaRgqgAZPJOCf1PYGhLOxWPKPLfz5yy7Si4B7ZOTj3ANdZo3g4u9vLqZuZY5SRDZ2MZd5SDyBjoM9SOQPTpW22q23g6KP+zo7HRrtiSBAVu7+MgkDe5BEJOegIboccULXV7A1C65Thz4Z1G9thLdiHTLRcEG7OwexCYyc89AauWmlaNp7TZvbi/ZVyrQx+SmccglskgH0FVtQ1yW5mmublXluZCA1xduZZeT1yTz69MYrDurqSQkRK0pOQWPC/of6ipbUXZGj9pOCZvX2tWAlQWFoIm7guXPbnJ5HI6A1TF7qN4WAeBQBnEgjBGT1wR+XJNZEOnyM4ITIIAxgAfj69/WrklqkWAWJZhk7Cckj+nesnUu7GTTteW/Qku5bu1nWKUQSEHruVhn6Akc+lP/ALVS1lDy6dZTJjgFSBnB9GB5ODnPaqEiRRygjfux0AyRj0pv2KLK+a2ACSF6njHY9e3tzW28U72REIvn5ZIhluTcS+YlsqjIyqEkDPPfJOakW3UkME3soyTxjvjn1qRlHlbIt0URIwpAJIzyTzkfT3oaAeQ0aIQnAYsODk8k+veonOyVtjd0Er6g12A5CI3oSOpwOmfSoreRpGLyIVIBGMZ4J6H3/wAKVFCOQib0AzuIIJ55J9ef51G9w6yiNUYENz1A69P8/lWS97RMpwStOQ5I1uJiSNq9F579wAepBNI0u3MSjBBPI6g+ufz4pTbyzhjhhu+8SCTnjjjoMen9KZdACXMoDKANoXJOewPYd/etoSUdLnPJ81pJWLII2ksSqgZBOSCf8OtVYg8xUspMZJUBRyffHYYyfzqeR50I3KISR91iBkY4OD24Pap2lWVkBVdy4AWLIBI69M/U1a0TJnUc9Hsi1bmKBY0RQCBwc5IIPc+tbVlDOyCVnaJTyxIAIA4Bz157D6Vm6LawRuZ5S0iIeQwwAecdevP079a3Dci5QKiKDKAFjYDIyeBxyT/ngdc4ytdox6EhZL25RIjLFEQAcjk8ck8n0/z0rSg0xHZBBEmyMEl2U5HbPuT7+grU0HR7ext2Fw8csrY3BRkcDgdBgduOvatDWLg28UgUx23mKOTgGNcYBABPJycAdc5+sqV79xNWdrHN3jvauYbaFrm7K8qQCqD+856decdu9N0yze4nKB0u7tjkytwiADBx2PHf2qxHaSXK/ZijwRudyhiQ7jPLOew46Hk+lacWmSTQLBBuWHcFkfIDNjqM9cdev61k5xinc6Iq6SaKJEUNy0UTtPkgFyOSc4IGO2f8mtGO1WJmu7uURHoEGCWPYYPQ89BzVu4tbbSo0EETSyPggsMDII6Z6D+tUvs7XUoe5ckq2WC8ADPY+4HHT15rnb21O6nFS0Suy5A1xcwIkR8gcgPIM4B9q17OGZQ6Jmf5QGcAlE54JOABwfrWXIsUkxDs0EAxhQ2WIxnGPp+eefStSHWw6RQ2SbLZM5JAI5HJI7k+pBxQqi6GzoTdr7FsxR2qgysSWwUjRSSx4PAHI/LoDzVy1ubhZ4jGpjyQMEAMAepxyQccDjP0qCCcKoeeZlLKOGOARjnJ7n8KbDrkUWfK2yAsQHUhQB357Zz6URlJto6XCEYrU0tS1Oyj8qCRnAUlQmSRnPJ2jqasaTrelw30TiN5r1wY2kkdgCD6AnHGOgGa5a98TWtq05SGNwASbgkMM4xwAcnn171y+lXl/faoZo3uJJScxxI+44GDnHGAAfWqascye6SPcbHWba2ujKbLzTFyVxhMngdM9PTivRdE8aQeI7ZLK5ltLZDwsbFAF9wT8xOOxJ9h2r5s1DVjosiQtqcgnkUNMikhoyeCpYk4OO2MV0XhnxEbe4inM8N0EOMXEgIII55wMeoNc8o6Ox0RipK3Y+hNF8QajpNxLb2F8zRh8CKQkqwz1XIyP0H5133g74lXEt35E5UYPJcFSD9On48CvEtD8ZWGqhTHbbJYxgFmDpnGQcgdM/8A6+a660mOuIC4MMqjCvGpAyOo68j2JrkUp0XozKdFTW1j6o0nxVFJAoDgSYBIJHPvkd812GkeI1ZQ4YFc4de49/w9K+T/AAj41n027OnXI2MpOxgSVP1J6g/of09f8Kax9tlEsLZAIEig54PcH2r1qOJVSy2Z5VWhKDse7F0njDoQQRkYOc1CjFT6Amua0fU5LSVIpGzC3KHOR9K6pFWZAVOSefavQTucvkPQk9RyKkGMc8EfnUCMVPJ5FTqRkEjg9TVaiDA5JHBpcgjAPFBAPIORSgDoRRcBnqCTik5xjgGnMCpyORSHoDjjFSAhIySBS9gAOP1pCe470AnrmqbGwHGQRg0jjJznI+tKSOpzS4PU8r+lSIjGQSAcZoPOQeD1pSQCOM5/CjAORxk1Wg0CZ6ADFDZGQQKbg4PAxTsZXIB+tHUGIMAEEc0mcZByQaXOMEcjvSYBGc4NHkITIz0pMgYAyR70HjjvRkHGc4qQAnkEDFOyGAyME00gcEE4oGQCCfcUDuGDjGMUZA6dB2o3A4B4xSvgYAAx61SC4qlTxknFKT2xn9DTACOoJHrTgC3AySKSQgOVwSKOCcnvS8jcMZHSlwdoxyKaQ0NBIHtTsgYIyDTOTx60uD1HNSIkXBHHWkIAOBxSLkYHUUvOeSTVeQC5PI7GhegBOOKQ5GO+aOM5HGKTsA72xgk0vTIOKQk8HGKcSDwTginYAHQjPPrRSfh0opj0JDyeBkUEDpkAUcZxyAaXkkc8VAhOAuOxoyMcnJoPOcng0gxnuSKADIA4ODmkUHgnnFOI65OKP5/zoGhrdxnmm84GAAKXHJJIFG0NgDg/pQFxOQACeaQkZyB1p/AyAfxqPA5J5FAIB3BHTtSMxGQAAT+NKGABxnPtTSQWxjOaBCYJ6/jSEA4IzgU/BAwcUnOCTgCgBpHfuaBhRknJ7DrQMHqMYpc85A4pIBOTkk5/rTRjJJOAO1KTgcZJpEB7DIFMB3JwCefenFQFJJ49KbkngDvSspABBz70AJxjOMGjng96TPPIpCCwGM5osgFClm9h1oLdABj3x1oKlBgcChcgkgYxT2AkAzyRz9aQDJGBjBpARnJBOKXkjJyAPwpDuKQOCATkUmAe5pCScdqcoGBk5PagQ5QFGMkkUKC2eQB70AEc9aXOcEjGKAAk5AHQUhPQZ5pRnGex7UpPQAcGgBAAe4JqQggAEZA9qaME5xTiT0HI6U0wDI6jII6UmAQWds+gpCCQBjBzihlG4KBggdz+tCQDCwUEAZY9h1zXD/Fv4hWHw88KXV/qM/k20SlpRGSHYYJCqQM5YjGeABkk11Wvaza+GtIvNTu5NsFtG0hJ6nAz/wDqFfmR+1J+0RdfFDXG0axvUfQ4WVpfs+SJZOfkJIGQDj6kegArOc1HTua06bm9Foc/8Xvijc/GzxDLqWr3jW2jWqmPTNMs0MgVTgEKWAAJOCznknAAOABwmjfCK81+C61HWpU0PRNOwFNyN0kzNnbGgByXI55GAOTgc11vwT8GW/jHxA76yl1Z+GNAAvdTvVgLqiKCQpyCNx4ABOBgnB6HW+JPxJsPGPiQWWlQwaF4esVZLePygzwxDOZHJwWmkB4BHGR0rKMG7M7ZOMFyWuYOmwadoNqtwbaOcklEhUALHjOAWIILkcnGQoPc4FZWpa/aXkTT3kJFjCxCliAJXIwFzg4QckAAlj7cmramJtKk1O7WVLVMx2tqrEfKO5wTknueBnJ6Cm6fpzeJmgS+nWykyDGnl5WBTyDjIySOASRnrkDrvFW0sS5Ke5i6Ppj+IbW+ndYrO0iJbcQS7sScADILHHQDAA6+lPh0yVJYLZ4/KtlGWllBAweSMY645JGeo9q7+OCw8PRTSy28Ul2oyohCiOMdNz4PLEEkr0H14rlfEniyK91VPOBsRaxiImRN8j5GS5JIBJJyABgDBJ7nB30uehTkoK2/mQ2RsoNRknjWB44zwr8RLgDqo6nPQHPPJ61b8RXNhG76xeI8Fq7DyFc7XQgDJCrwWJGQT26k9a5g6wup3gVgtlpbSAr8pBYgYyTgkk9SRn0AqtrPiCCC/N6Ge9ubTH2ZZCAkOB1xzlicHAyfUk5w1Za2JmuzLetarc6jYLc37pptoSpi09piZZVySHkycgcHg4xngHrXLX3iSZ5XmttksFuPLWeVjtQnBOxCcnpjPtzUF1b6hq2/U9TkS0jlJJWRCAzckkA9T3A56njvSaf4Lu/Gd8INLgNygUDaSFUDOMnJOemcdTjuBmtIxW+xy1JK6ja5zws9W8b+IILS1Se7u5WEcMSnOckA8cADuTwB9K7S58NaR8LrMPfkan4tDlTaBcwwEZyS3AYgjGegI49a7NgPhPc2OjeHLddQ8a3QEUgtozNJubgIMjhskfKBnpzjk0LrQLPwJLcX/iVm1XxnLIxNlKFkhtHwctMDnc4OfkzgHrnkVSgkrt7mXtFL3Y6I4iOO78TyPqOuzspUDyYCOMdcAdAOep/U1JJc2logJQSSpgRJEAFUZyCSep+oOc9ABURt7vXJjf3tywjdyo4+dyBwFQDJxwM4wOmeK67QPCL6jdCzktZZLYAOtjbsMscDDO56AHqQCRk8d6cVbYLqOknc5zUPFmr31lJbTXD2VgDmeKxXY8g6ESSEliPZiQOwFVo1li00S6bpjQWkh2eayBi3UZDkAk887QAOeTXtS23gnwVaRm/uLO51iJjN9kS4H2S3I5AZznLZ4woLZHQDmuB8RfGYahcvHZG2iLtuWe2t8yocDIBY8c5O4YOfpVSirXb0MISvK0VqcvP8OJ7EQ3OqNJELkZhVk2KwGQSCcZAwRkA8ioLnSLaK6lsrCA30ynAaJGxjpkZGT69AKk/tq+u5JbqWV5Z5GJ82Zy7vnGCSeTx3J/Sq2oXmuybIJblhCwBCRrsRgOnAAzj3z/WuZyg7HdD2jVpdTJuLCcM5kKxsMkKpDMD6YXOB7HAqu9okTgNLklQSWIxx7DJx/Ordxp87S4kn2ycgnPHXuT/+vrUcukATCIDziVyoUYH64OO+feseZXWg5QbVt2U5po4cmJPNlXOJG6AeoAOPXkk9OlQRadNdO8w+cKMtLjAUZAxnp6dPWt//AIR7y7Vbicr9mGAdowM4yBz1PQd+9VZpHljMaK7xchYuSB2Bx1P6UuZ2dtjZ0+RLm3ZQkdIZgEUMQQdzAbQQDzj8KrT3Dzyq7kSkgYIXaCTwAAOg98Vq2uhvfOXkCwKrBXdjjaDgZOBxyOnJxxVp9OiiUQxDeVBzJIdoIHQgHBAxzk4+gpq1rtESjKa5ehiiMojPLgEZAViQP8gfyqLzURGLKuwHhmJx+XX+tJeX6eYVQfaJQeXIJUH2HfHqePwrPuGIkIlYOeQCckL6flWsaV9djmrVFFKK1ZYn1iTb5UEUaAj5m2gFuTkjjgVSMs0ylS7Oc554HTk8UjKz8BiCSe4AyO2PXrSqDJtQsAeRuJJPXrx+VdHKktjjTbEG1GyTvYH73J/z/n2q7plsZZwxUoAuWLA5xnP68+xqKKyaWVGGUVicbuB14PTPH0/wrXFu5aKOJCVPO5QSD7kDv+lQ5x1QRpylqi9b3CKmQQY0PAPIzzjHvWvp1xNLfMIEM13KCM4yFHUnPTGByeKz4tMHlo4Pmy4IIQ8Dj3HPb/Gt2xtrvRrN5La2kMkp8oyIC27I4UcE5PX/APXWDkm0kdH1eUYts24LyK1i2Id8qr95gT8/qe3FVbYPf3QnnuljVSCHlGce/Pf3P8qi0rwJ4kv3eV9OnSMNtIlAjIbrjLEHv9eveupfwBqltZ3E93NBbW1qu5szoCGJxt5I5J7DJHpWUtJXR2xoc0eVbkdnb3N2shgjK2e7Ju3ULuA45z1H4960jPDZxRhpI0UjBUENkZ7kZzk5PP5Vzkuo2q5UqgReoLGVjjvk4GfoM+lZl5qKSMojI2EEHccg59OOtZTlrZI744OKipTlc6C8vZXYuFV0BP7w4BIxnAHUDB61nwXLFghIAIyARx169cnntWdHMJFCB968DJOAR+J5/KnxXAEmyMAkA8KPy56E9/TisFdt3Z0SUYRSgjct4AkxkkDsw4yTgHtgE8fp3qx9vFurIhVCQTnHOc9OOc+5rnTeXZkaNGLAMSpJwc4OQT1GB6cU2KOeN9rTFicqQgAHPQAnr1zj/CrUV0ZxTnNWsa1xrPnERkSlwcZBxt7EccntVhJDdytEqZROCxBYE464Byef1FZtjpibxMI1DZOd5IPXGD0B+lbc0sFlbkPLCXUElACD06AAck+5HerSSehk03rJj9N0qCaIiO6SFiSGWUOAxyM9zjkUt5Y2sQeY6iIYVyWWJS2eCD0wMD35NcubyeRg6pOkTEghiFQ5J7Dk8dPoO1WrLFmJDPcJKkjDESkkkEHrx0HHP15q27asiLTdrEzNZCImzEssSyfI8z7S5I5wMfXv3roPDdw0iu4giYIu1lztfB9ickeuKwp2SVYo0eNIV5RMkAH1HGTnr1J96lsWgQO4vkjljzhX3A5x0BAwD6Z/SoUkXFuGiZ6Zo+qi3uGl06V4oAoEsLZZQfYnoPau98K+KxHKJXyIXPzgDI6cMBngg856GvGtJuxfqOXFyBkkKCxI4wcdu4yM8V3Oh6jDZzwqFJxw8AyrZI689jye4OK560E9TrhonF6o9duimpxl7ZgGB3KQcHt0PX14r0H4Y+J3gIEqmCRTsKMQAT0JHqPYV4TDqhtLuCcO+wkkKThcZ5AB6H09a9L8O6laXsto8Uhi3MFcOANrZ5xg8ZyBXFSfJO5z1qLcLn1VpV5DeaYhB2nG4eoP/wCuuo0vUGCoCSVIBB/CvKfDV7KYEgQgPDgHBzn2NdXp+qPbO8UwwoOVI6YPavo4SukeFKFj0IgFgQeGFPjY4wTjFZ2k3YvLVSpzx+FX4WJ4JwQcV03MiZTkEHgmnbemSDTCDwScing44P40IA5HJOaOnUDFHPPA4o45ORQgG47HkEUg79yKcVJGT1puSDg8/SjqA0k9x17jpS4ODk/lStnkdCKTaRyASKLAIy8Ag5I7etJ6Hp604qSSQcU3B4BGDSt2GgfHBBpByMg4IpQSCARxRgLk1QhvPJBINOHzEggCjIxgHnvSYJyQCOaWoCEEZyQCPyppUZGTkU/BOcj600rgYIOakBvTIJpRzjnFLkYPIBpDjsBmgAB5GTkU5u2Dx+lNwOgByaOnbrT2AXkA5HHWgEjkcg0dDgnI/Slxt4HApAKSTgkZBpBkcg5xSqScjr9P5UmQM8GqYC5HU0pxkHBGaMDBBORSBsfKeKEwA8HOQRT+oOOabxjrj8OaQZByelCAfkYPAxQMZHUGkPqOhpRnBwcgClbUABxzjA6U7GcHAI600cjjkU7J6EdKHZgHIyAM0UYwQQeaKegEucjJpMjBBODSDoAevpRzyMVICbQeScj0pwwvPrSEHjAo4HBHSgaE5wecD3pCehzmgsW4A4FHAwCR9KCgJA5HU0ZzyOBRwc4GQOtIcEgAcfWggXgYzyRTCTg+9BIyQME+1A4U5PJpagGDjGcCk4BGRmhcHPIApDgc5JFDQ7AepJ4pmQzHAJp4wCTySeBSHI4HGf0oYWEGMkgdPWg5OcZ5owACByKMHAABJoSENwOpPNSAkAkEYprAAkkjI/SgA4AGRTGgGQck/pigg8ZJx2xSklRjAz35pCC2AOc0CA9MkH8aTgcE05gSeT07k00kZwOfegAUA/U/jSjAGBmgkAYGM96BnoAMUDQ5VABJPH1zSHJ5yTQo4JAzSgknJzigQdBkgY+lOU7gSFIHv1ppckAY4p2RgAkgdaB2FGSBkYpcDGANx7UDBAHUelGSTgcYoEBz9BQFHJz149aAMjrke9PC4GTjFNIAGMYBNOCdME5pwIwTgAUhZV6nmhIBCBGckEgDNQtKFUuCSWPAP5UrHIIJ5zXn/wAbPinY/CbwFf63czxxXAUw2gk6GUg4OO4A5x3IA70NpK7Gld2R89/tufHGTTIZ/COkzZljgLXjxtny3IGASDwFU5weSzD0Ofjv4Q2MWj3UGuymxfUWLiwh1GETpEMfNdOnQlc/KCCCccHtzV7rereNvFd7e317PcWNzKbi7LE7WG4tgknJJPPbk57V1/iXxJqfw90aO9igXTtV1KJbi3PkR7ktgSgYgklRkfKMAk5YdAa4bucuY9yMPZUlDe5q+Lfi4P7LTw94as5YvCyzG4nmvCPN1G7B+e4nzglVONqkdQPQAeQzXi6vqubZ/JsVbc8hf/XyEkluB1zwB1xn1rOu9eluNP8A7OB8ud23MQc89QmTye5JJ71FoEryTAIxlsLeTbvYHDuSMsR7nge3NdMLs4nHk6HqMbQWtpZanqdo11pltII4oYlBW4mxkRkgE4ByTgc4x0FUE1mPS5V1HU7YrvLyRxABRIeQAAMYAJGTnqPbl1x4isrC1jd4hAIFZioALEkYBGAADjAAHTknnmvM9Y8Q3fiHUxdS4hRABGo5CgE4HPQfT6471lUlrodmHoprVG1rXiw+IJlF0TFHG24xxjaCOw5HHseep65rPtbCTWrmWUoGVc4XICxqAMlvYAZJPT8awJHe5nMpPygFiWIOceuevNX9DgluoLkS3DWmnlAJfLYgy8ghSByQTzg9xk9KiLba6nU1GMH2NPxHr9tcFLHTLcqFjCtN/G5AxuGR8qj69OayEt20qGN7ySOQKAyxAlQhJPPux9TkjrUNtaxW8l04cW5kGVUtkqM5B7g+w455+p5keoIru22JGC+SSCXPUg59cZJOOvStnzNrQ4JyjrZiW9nqHi29JzmEuVhjViV5PCoOcn1PfvXoemX1l4GjFh4Uma98Vy83GoqDJDaDBBVAMhmAzlgCAenSuTsb65t2Nho0TXt1IuJzboSQD1jQjkA5wSME9AQDz1Xh2PXbfUpDFDFa3MsRSSdoiyW4AAwwUYGAAMDOO4OTXRHXWx58pcz9ChF4wt/A1hdLYI03iK6kP2jXpzItyhJyVQkYTJ5LZLHpxXGXeow3Pm3F08s0oJb94CSSTkgkcDnJ6ZP413EOgT3+oMqXCatEZQZ9TvkZYIS4GX2A5BHOCR2OB2Eni3SLaG1fTtOdTp8JLS6kysrXBxgKFLcLkDAIyepPQVnPsaxV4uT3ODXxQliim2ZJZdvzOFLFfYAgYA9On1q5Z+O70zqkRmSFCGkkVQW9yAcDv3z9az4tCN5eLFHEShP3YgS8hxnI4wRkcY/Wu/sPhdc7oIJ0EbzgGO1DAsnIwJGH3SfoSOhA61Ub2SW5MoxjFNrc4HWYjq3lkB0i5ZpHcFmyeuAAB1PAzxnk1c8PeHIpOYLJpXQBmZ2wOvBxjk98c/SveW+Cmg6HZ2dzf6jbXdzPGZvsFqHdcDHAIPBBJyWIBxxnvL4dfThfJaafpwYJwst3AF2vg52kEAgYHJz16DrUWl9pnRBwurLY4fQtDuVurdRb2tsgj3ZZS0rg99mQOMdTgcc0a94Bv9ZuLmfStOnSyClhe3sojWU5OSGAAySRhVyeOpzgev8A9hpqN9PPNqFmsigK0qhUWIAHhm7nA4CqPqeKy9V8U+GtBt5bIahZ6nqLIVW3ht2e5J5I2kbiTwM5wACOvGDkvfQ1de1ulzy6z+EWnaQIp9e1FxdKoaS1s4yWUHoNzEAEgjPcVavtESKzkFlpkWmIqhZJbwAtyfvEtwDz6Hrwa6GXTfEWuCE21pb6TG4GE1GXbMRgkkRqSUAxnLFRwcDrWr4l0PTtP0dLq7mkv5YyN900hECtxgk5PQdACeM96hQs9tCo1EotLc8nfw3pV3av9puXmuIiBHDbMQvqdzlSoOCPu+/PNUotPs31CVEsLiSQ4XZEwCgADq57Zx6Cr3iHxjYiW5gSIanHz5ckLeTCoHcsQGbHPHHsTXI3niKXV7d7YyyG3UkLbWimKLOAcknLOfc8+9NwukrWRLmujuy1rurWWjp9jQxTOGYtFanG0nj55DnJx2HvzXHXaXOpykpERbqMKFUhepOSepPuSa0J7TywJ2WO0twSVLA44HIGckn8fwFZWp6os8ZFuhMbEnzZR85Hr14H0/Gj2aW72MnXfNsQx6RPCCiIHcDIbkYzx171FJ4cv1cRywlXYcEkDJJ4GSeD09KgKBIcEgAjO3GCffAP061asLKW5mLEsgHIwcYA7/l6+tac2jlfQ41CU5Wtqxk+iXMMojlEaD/fVge3POevr6fjUx00qkauFiKnkDBIH4Hg4wKum0itMmIgsw5dQCSR659PXmmyB2UkRksx6yAAkY5J68en0rldRyT7HZTpRh8aGxwKCkJY5wSeo6c5zVq3jETB0RZGHy4AwxBJORjpz7VFCg2gmNiTkDjBP/1sVqW1i67ZbhXhgkGFJU5YDqFHGR75A96ycW9UawjFTSaILcOZikTMX69MdzkD05/WugsNEMVyHuA0dyACPNDAgYBJ2AZJH4VX03V5o1ksrKARwzMWLlAZMAZzvAyBgZwCBnmr0wgwXl1GSVGJPlgEyMBwCSThc/UnrkVLdkrHpw1k48uhpN4jfToI3j1e5LQtlYImZVxkZO1emcdSc1kXWqXOoPvnkZ0JO0OcqCTnOPXPU96la4ht4ZUhtY4kYkqzhWcgE9HIz+AA9ay545J5Azu2xOAikEZ7nJqXO7ep1xhKKceUVcq+N4BYkk44/OngAYRU+Ynksvf/ABqe30qa6VSqZBPBAIHXoffHP+HSuy0T4f3d0FcwFSxAHBLE59T0/pXNOqou6d7m3seaybscnbQS4UZwxBGCMg9Dk5GM+mP0rQttGZ9zENjBJbsPy6H2NeqaZ8MBBbF5wElwCImUOSM9eDjHTpmrk3gyx0sm5v7+O0iK5WJADI/qR6jPHA9uKy9prrsZOlCCfKrs8ri06WUBUJFuv3sKR9BwOmOetW4/D91AxECEhgCVKkHp1HTP9M11VxZo18PsEU00TcKWUKQQPQ/4VuMLi2+zo0aNORkbuACMdc98noKbqcrVmc/LJbxPNVsbuJ9rMRJnJQE5z6ZBHT8armHUI5DIY4gi5BkLEsTjHJPHpxXokvh+81KYzYRJyMFFGMnOc9s+ma5+50O50+RwLZxIM5OccHqQMVoqsbrU5ZUJSd0rHP3fh/U9StTdNPDDEi5ysrsSPToR27Vg2sF3GHkKOGAOBJkMcDqe+O/Su2umuYoXWRlaPG0xyFgWxjjg8Hpz9a5x7qJLdgqxWznJMURLhyQTyxJ7dgTnGK6G07djifNDRrY57T7x/MiSWQkseMZHfqCDwfcZOK6T7ArsJMtJG2AwIJGexI6dqybW1g1RUlQrbMOdzcjIPQHPGffiuitIpEQxtEySKOw4ZcdR68dhRJbNG1Nxkr2NLTZYlSMmVhdxEMshzggH6/hg8V3On6qrGJpShn42zbMB854IHb36CuDOlBSDDO7cAqFAIA7+nrWzY3Ba1jjDTStuwCQAV9c88j6VnNpxN4RcXyvY9esGF5aEPGCgUiRVIAyOhHGQR6io9K1yTTZykmApJUnODnPBz1yKyPCt5LFaCWCVpLjaVlVuABnkdOR0I54xV/WUSa0N1ECT1kUDG09T9RXlVqbjK6Z3UZJpwlqj6d+GXisXVvaSlhKxURS+rDjDD3r2CW1F7aF1ADKucjrj1r5H+CPiuIXD2UrkFwBGxIAzjkduv9K+r/A2rnVLF4nXEsYwOeSOcV7OEqc8Ffc8DF0vZVGjX8Jao9tIbeXIOcc122QG3qeCM1wMlri7EkfBA5x7Gus0W7NzCAxywGDXpRb2PPlo9DYYgoCDx1FSIQVB64FQxkqGUginR55HryPStGyCTHAwOe9Az36U4ANnHamlQPcD86F3APUE4zTGwOOvepOAATyO9NkUMART9QEGCCSeRSHnJ6YFIAcnBOf50uDyDyTQkAnBGSc47UE9AeQaMDnAJoIJByBnqO1HUBvqcYowCM56frS7j3AxScgE9R9KSQAOCfQ0cjpzSYOCc9elABwBkHFNALzkdR/KmtzzjFOySAD6/lTSOpzjFHQbAANkE4zTSDwByKXlTilKkAEHPtQxCHPHIyDStyARwTSHJ9hSYHI6GkuwBnPByR2NByCO4oxwex6U7GeQcg9qF2Gg75GQaOeueabgjGOKccdQQQKfQLCnkcevSk9DnNOBzwe1JgcckY7UIQHgZBpRggcEEd6TPbANKcYGQfejYBcngE5pRkcjnNM/M5p4wMHrSbARQeTjI70ozyOCKCRnI5BHajoScZBpoB340UnPHJ9aKY7Eo78cUYOAMEH6UhJOABwKTd6dKgQ7OOtNOG5IwKCTkAGkOeeTx+ApXAB3xxmjA4I5AoOD1FNZhkgHmmArMMECjcNoAH9aQ+pHtSkYAJIAPbqaBoaSBx2puQ2QBx29aCSd2ATSjJAyMDGB3JoBBgbcnqe1J2GRj+VKWJIJAIFMOM5IJxxQIUELnHJ9elIASAcgk0YI5PSgAAEk8+lJMbA+nU0nPGCQaU4wBmhWGeegpggCnkDBPqRTmGCBmmhgc44+lB28kkgfSjYLgckggcUqg43DNIOeBz6etOPygDOD1+lJIQxwRgknPvQMbck80nOSTk9+aMg9QR7CmNgACRk8HipMcE4wPem56AAAD1p2RkEnJ9B0oa1EBxySeSO1GT16Ypc4GcYNJwQQATQAAE8A1IoGSOo75pi447AU8gjAHBNPzABjIOMAepoUF+cYHtTgoxkkEigZOSMACkNCY+UjJOKeqgAEnBpmScAAGnH5QBgk9qbYh2C2QDge9G0AYJyKTBABPBoJG0jGRihIaK9w6RRSOWwFXJJ6D1/Svzl/bp+KcfirxxB4bs73zbbTlzLCR8iSE9Bj7zHqR0AAHrX298YvG0HgnwPq2oyuiLBbtMd7FVKqCSMjnJOAAOSSBX5GXviB/FPiu71m6VFe4uGuHLEttJPA5ySBxweuK5q87WijvwkPe9o1dI3tetZfhfpWnLci3fU9VjS+a3LghIAxKK4UYXcQDgnOB2yK8p8S+IbrVtWnvb6ZpLmeQzyyEFQSTkKAOAo6ADgAYA4rp/iLJfXfiWX+1ba4tJVjQk3Gd7KVDIdpxgFSCB6Edq4LVxHceQgeUyscAHAxg8nqeAOPqD7Vio20uehN6KViyoke1U24aS5uGKq2Rnkck9x9e9dX4bim0vTy0yulrbgurqoCmQdSSRzx0HsTXO6HbtJdKYXYEDYCSPlUA5P168+tWfEOsPdxJDBhLOIeWo3cOR1I55yfxpqbitCYxUmkxdS1s6xI6kGG2BJZupz/AC/Ksa+n83IBCQJkAZAJ98fhVO8ummCRINgUAGMnHIHUjjr+taXhXRh4h8Qx2zziC2iwWIBYuTnAA7kntxwCeKmMXJ2R1TqwpRUb6DrbToriVLY3JgQRmSSSOJpHYgAhFC8kn8veurhF1eWNtFp2g3sVk+Yoy0RQ3DgjJYnOAM9BkADrXoVlZf2dKnh/SYlu9VaQIogkUpCpA3szrnc5xyc8AY5xiuV8deJ4fDcsttZXQl1G2xCHs3zBEq4GFPfOOcgHoSTXbGKppXPHlKdRu2xwviLQb/w7fNpupJFBchtzRxyBmBI+6WBPAGBg5x9asz6PANLgKzRzXlwwVbeFQVSPJBZ2BAQcg4wSepwMVm6LZXHia+nvp72OC3TMlxeXEnHc4AJ3OxPAAySfQVu2fiQXM9ja6XbfYbW2Ybp4xukc/wAUjnqWI6DgKBgdyb63Icny2sdJoPhMTzIpujfzhGLx2ylEjQYHJOBjHQnAGQSOldYunapr1pp2nx28sWlWimSONVwjKepIGAVyByRz68iun+FVnYzTXUUUdyLMRfaryS7QbJYx0LOVAVATySRk9BUHiL4m/wBgHV7yC/0K3hQC3tLS5kke4Zc5DIiHaAMZ5I69DWnMlHme5nyNu0VcyNYxZ6MltILfTLAETtczKVZyBggAYAPGAADgAepNeaX2qSeJ2IjkhstMtztaSZsnBONwTqSQffGO3Fcrrni3VPEMzG9uZLkSSmUhgFVTjAIA6DBxj/65qWyhuFtHllUiAnJ2Akg8cZ47Hofy6VxyqdFqepSw6Wk3ZHW6TNp2hyySWeoOgIKrOXKy4weQAMgH0yOuCa6C28di3tLaCOFUQMGkYYUzEY5JHOOBwD6nPTHmlpKWllRFWIED5pJMn9RjPrkVfu7eO3SB0u1nJjzJLGzFY8nBByAM49DjpyTkBxlJvc0lCnTj3PSJ/H1hfW4FyYy6KMmViiKAMgAck8cdup96sQfETS2WYxo9zeyqI4tP06BYUwASS0zZYADsA2cjkDivJ7jWLN7RreCAxysuJJxICuc8EAgAdDkg5Oe1dp4H8F6z4riB0zQ7i4Edv5TTRIY4lySSzyMcEnOMZHGByKqzck3qZvla93RDdQ8X6nrgkKRJpulyI0UhtzudlPGC7YIBPBI2k8844qx4S8NS/wBo27Qwi0t5F3NJIWRcDjII6nJxyTmur1vwvpvgOwsl1XUY7+d8bYfKCQqcYKiQjaxBxkKGPPUVx/jX4jWd1aC10hr24WBViWeUmC1gGBlUiALtg55ZgCOdg61bdtTiu1ZdDs9Y8Xjwg0cQt7ZIlUozyThTO2chsEF1AJABC8kdR1HnfiPxHL4rljtzbvqhIDrGGKQREZJJAJLEZ6swHHTFYemaK2okO8uxHJYzyjy48Y5IUZJAPcD8fSfUJNKt5Xt4RPqrrlRJIfs8ROeoQEsQMYBYgkdQKnnSQ3Sc3uVNR0iyNks93q0V3c7wq2dhGpihAGOHBAB4HCrg9c9c5+oanHpkkcVvZpakJhmZOcjqSCSST6tx6DnFPvbuVEQrGlnHtwRbrtA4II3dR24z/OueupyWRMM4zngnLHrznrk1i619jb2ThFdSlqdwLy6LszyuST5hOWHsARwMge1MtbR5XdIgJGIzuAweucDjjnH/ANar0cAEqII97jC4Y4GD0BA6cgH8q17LQrlIw1yBFG/TBxnn0x/n86l1NDOnSlNtyRQsPD9sFElwxlmC/LBCcgdvmJ6fhn61ZkJKYVBEi8BFBC8/qT7nPWtp9GuY4Y4bdCvmZOEBBYdicD+fFTweA9bu5HRdOclTgysyhcHHckcd8isZSlL0O/6vdppao5V7eKGIkgk88jr2IGBx171JDYXEtuZCcxqcAdx3xwfqe/8ASvTofhCtrbRXGr61ZW+4gLBbSCaZiccbF4GAehOc/nWnH4O0fRniM9nezuGJ8y6kCIRwBiNBnI75YjnkDHM8rS1OqNNStF7nmmgaVe3c9vNBEpVWypuF3Rk45GD19Oa2oPC8ztLLcSGQsclnb5Tg9CeBjqAB/wDWrupvNgZJRpjyQsuVD5AI6A5x0BHfNZ0mmXN2ollKxQKcAKxIA9ASSCegzUyk4o9GlRpykklc5y0imsI5xFKUEilGCkKrDuD3xnt7VSFmGcOqeYx7AAKM9T69enFeg6R8O5tUuSgDgyjK7wTkYyCMAkg9se3Peu60n4OG3s2lWAPDGQJXkAUAjoAe3OenPNefPEpadT0XRjCx4fb+HLu+AYYWIkFcA5YDOOT9PWt+w8JKTEiI0xB24xk5JGBx/jjivbtN+Ex1V1EAWOLIOQNiLntgZY/hWvD8MrjSmLxlpbRSVKRgxHPTHPXnuTniuF4jRu5bUaclZ6nken+Hzo7Kj24jcDO2TLPnuQAPoPyrp44PEDLEllaGKEKAJHh2nI785Y+mcCvdPDGh21raxNHpnkXLgAlQIyQOg4HPYk5981uDQLqeUeXJFax9Cyxqzdem4ucj6CsZYlpXijilKEp+8r2PBofA+u6viSe7uiSceXakRgDjILcHHvxW74f+C1gZBLcTPIeT94yNxnkkg/TPtXr0XgW9vcs92zRFc4aNSXPpgDgfUg1bsPh9fN5Yubky2hBURWzFSAD0PHQc8DnmudVKs7aMp1Ka2sjypfhvZyAuocbWwJC2BgDoR0z17YNaWueAra1W2IjOZGWNZFXAOR94jqSAOvSvY5PClna24RbZUXbtjXaAw6ZPTnHqaZFoIvoTJPCpkHyRkE5QAdQPU+vp9atKd9WcM6+t7niXiLwfD4ev7CVJVdJgNyOMBmHcHsCD7D+dZnjTw1barYyS2sANysZdRuw3A5AA/l0r0rX7RNe1ZdPkBWS2DMXUDCHOAQQenTNcrrGkGUiFi0d3Gdo2kBWHY89TkEZ/CrVS8l3QJqUUmfMGv2NvPE/noQhYBkUchjwcjjHTt/iK5uHTN8bhHzIXwoZuPT24xgYr1nxzpkkUsk6WoEobEiEBiSOhI9OnT1ry3XovLgNxEpjkVssqEleuTgjpz/n19mlJSW559aFtF1MLS7eWWO7hKsDbMWZQMtkZzn26kHsK6fRNQuXtmhtB5oBGY2XcDgckDqD9OaxoEJxcpIpDqRIowRgDPAPOf88VoeGbo22pyAERTDJUcgNzzgfTqK7JNNM4oy5EoxR1dmiXwVkUxSjBaIHODnnqOhqxqML21zZ3MJYwAkS7AS0ZzwTxgg9KmsQl9ctd2zK0iD95EBgk9c4z2z096twzSRtNChDxyDEkbZGenI9D6EVw2cZI9mEVUgmWI9evICk6PJcAOI2DnJQdARkZweMAniu/0mSKS2D4YI4xKrEAnIwcds88VwdnGqMkf2UASEp5kjHBGMg55GfavQtJME+npBCD58YI2uB8/wBCOuOnY80q8ZSjcxXLCfuox9JtZtO8QJCkpEbyHyyzAEHGQT+FfZ3wCun1KxZ5XL3CfK+TkEgcnPvXxtc7i2UJEsYJzggqQTxk9x19ea9x+AHxGGnfZp5ZxHGkvlXKk9Qc4PtU4KTp1UpbMyx69rTUktUfTt0pjv3AAAJyDjjmn2F41hfnJwhOOTxRclLrdNEwdcgg9RgjtTdRtxLDFIgGQOcV9Htc+ae1jtIJFlTeDxjOe1Oj5wQeaxfDN8JomjYksvGM54rcAABA45zWl72Mx4xnByM80EYIwSaTJIyeaUt2J2mqQCDrjsetI2QB2NLtC5OQaBnqD17UeoDc45HWjcG4I5FB6k9BRwcEjPuKOoBt4IB5/lQCDkEnNGADkHNHBGRjPejqAwrtJ7+1IueR29KcVGTlsGkCjOM80mgDnpgYpME5OT/Ogg+uDSgkYANUAmRgDGR057UFcgjORThg5HQ03BAyKAGHAIJzigMBnGRQwJGAOR3pwwQAeDQAhwRgYyaTpjnHpRggkHp60pxjFS2AjHgdP8aCRxg4NKeQAckikGBgAHHamgDOfY/SkBIwQcD3pcAAkZxRjAwRmiwDlJPBODTuOpzkVGCc5I57U8c5OMZ96LDsHGCSM45pMgjPQ0v4cn8qAAw69Pwo23EIOMnIJpxPAGMCkwAcjp34pVA6HnNSAuQQDjil6jA4NNHcEHI5FAJB9RTSAXsBnNFGeevNFO47D8ngnk0c9M8+9APUkc5pQT3GDUhcAPTgCk49c+tBJ69zTcDnJ5oEDEk4HAP50bcEA44pQM+gHWkHBJzQAhB4xyKcAeCT144prEYPOSaQAYJJINA0AwSQCQDQWyQAABSc9s80qqCScnJPagLhgnnHHrTTnOcY7c0rE9B0ppBUgntQFhxyx5AHtTSRnOOBQcdSck9cUBSRknBoEITyQByfWlBzkY4pozxg9KMkkgDOKB2HqduCQD9etNzuJzgLSADdlicmpQBySce2KBCHCgHHPpTSSMHABpwYFskEj0pjsWPAAHpnmm9gE3E89TTscAAdfxpVK4BIyR60cvkgYA6UgEGcg54p44yeSaRQeMHJqQkKuCRmgdxnGeRk0u4noMAUZHXBNG89AMZoEAYZzjgU8E7gc5A9qSNCMk8D3pTg9TmgAJJ79aMA5JBAFBz0PSlz0GTg0AIv3sgnFPBPI6fzpAxAAHAz2607A5yMmgBvc4OB2okISN2Y4VVJJPQYFPyOcDOD1rL8RX0dlpkrSAASfIAenIJP6A072Gj4l/bp+LE8VnaeCrNYHk1VftNxMzZaOFGJVQCMAkjJOc4GB1r4vttW0zwbFaXF/pyahOsvni13FS//ADzBPOFBGT3Oa7P40a8fiB8ZtYZ9RMdnDdSQrcXPCxxoSTwBnGcgDqeO9eceMdLMVnbak5dlmYqpbOOADnnqcEdPavPcrtvc9uEXTpxi+u5g+Mtf1LW9QuNU1O5e5u72VpZZWbJZiDxn0AIAHQAAVztjiW5aQo20jAAOSTjnB/yOfxpmv60+r3ykRhIolEcaqMdO5x3JJOTXSaJo8WnaLDezxnc4DLkEDIPUfj+gpN2Sd9TSgnUm4paIsX92bOyS2t0MDzxhZOeUUYPXHUnk9OK5e/uiCEUk7V2hcdgOg5rQ1TUD5gZ/mLHJfORnufpWHkSTvKSSTnaNxzjoDn3pRu9zpqRUJe7sH2WRsqpyzEknI4z/AJ6V6X8OBPo91JBYPbvP5TGSecYWFcZL5bgEDgDgknHseFsoXimjmcLKB8+1ScAehyKuPqUkELh5VcuQZFViFODkA+oHXnPNdNNKOsjzakJS+FnbeJNaTw/p5jieQanc5dWEhQLGwwSwHJLckZYjHYZryybUZXSWLagUkgsACQATkA9sn09fSpNS1C41OVpbicu5PLEjPTjn0xjiqqwleHcozcg5zj3PXqPxqZTu79DSNNxaQ03UstvFGCzwxklVyMKSRkY9T9Mmuq8N+J/+EeAjSyt55HGA1ygYKT35PJ+uaxkEbQmWQA7QQq8BmOMDk9O34U/zUCxBim1myyrwuMdPU9ulS6ktu5kqfK2mro6uXxF4p8V2l24mnmsI2DTKgIhiPRcngDuAO3tXOnTpXuAlynkYBbLgljx0GASSfrU6eIpY7UWkLskPmFli3EJkgcgA9cYGfbFKkV3qd3FBCheVxgxwje3I9BnB4+vtVcrktzoi4wvbRj3sJBEpG2KNuGkUjJXPOQTk/hjOKk1Ca81Aq5nnmiQBUDyE5GeABnA+g7VLpfhie6vHiL7CQcMTwMZzwTkHPGcd+ldPF4I1TXJreFQJTbIEeL5YNoBxggcsTgZOCec9qHTatYn2sm720ONu7WOAK8LCAuuBGsu4gg4JYgY5wemO31q9pWgpPNFNdzyJbswLMoLDIAOFzxnnvnHpXbWnghIhOs0CW1nACZXUszE4II3kHIJzgAc47Dmm6bZjVop7LT44NM09mEcj3VwoaQYyRknkccgEAnA5JArpUdmRKpdNeYlteeDrSRLe10WSS6LKyyzy+ecjO4kAKACOACGwPTrUGt/EzxRqbvFZ31xZ26bV/cSCFBjIBCDABx3A/XJp0vhqe+vG0/SI3JUYknAA2qMkk8nC4z6HA5q/peh20E0Nno9vPqOpxyMDdhQEwAeUBOAoJ5ZiTgZwKhuzHFqSaa9DmtZhv0mivdZu5b/U5GAZ72ZpGKFRgAMckcjk4HIAyKdp3hfVfEd7NJBbSR2yxjdMBtiQDOCW6AfTqeK6zSfDU2tXr3FxA17Kjbri6uGExL467zweAOxA9O9ddbaDc3ZlgmeWQW5CgISIlUDgEkgDAzwoJ56VEpR3ua06cktdbnH3Hh6W00azSCw+xW7EqLllJFy4J3FSQN2DxgkAdOuKxNW0XTdHhE7Tzm4cEGNY8liTxlzgAHB4APSu38UuILOW0leKLBUIIlCqTnOXOCzHnHJwPbOK808SW73M6FXluY0BHmEEnGBwMHA6/QZ71KmpaNbmzp/ZbMbWVeW5SKMRxxFQfKjIYKMn7xHUk+ma0YPAttZlrrULo2cTJmOJYjJOwIBHynAGemWI+nSn6XoF1eHyoopGcELGgUsST2JHQ89u/euwT4dyaZbA6jdJbSyAbLcndM4zjIQYwMnuRkA498vhvZXH7J8tlI4zTxA0xis9OLzM3EshDSck9vujnHQHit+y8MSJuub93muskJbrhnOMdv4R+vtXomjeCraxVZrWIWt9IQI47hhkIed7Ejpx0Az9c1vw+DEmkhi0y4e6Mal7m9uAI4IzgnaBg8k565J4AAqOScvJHX7SlTSS1ZwHhrwtcSanbxX5W3SSTcFY7mKjkjk8nGcnBx7duyv/AA/oqTGBFvdTlIJW3toxbwRPwVJJ3Fuh64JyMe3Y+G9H0Tw3cvPcodQupGUxTmBnB55ZY8HIHYtgYHY4FbV9qsFnYXL6NYQ2s8L4bU7ht85ck52AExxnsSQxwOSO23KkrshVXKVooxITpnhbR4pb22GlXLQ+VEkMYE2OBwSS+45POVUZBw2cDjtSMN9qDXiRSiGcBVglIknCrgAEkAdBngY9cdK6s+Gb3xBdzRBoEdwJJ5ZSZLm6bkAEtliDnIChc46Ac133hj4LzW8EEup2skQQFsOwV2GcgEc4HT1x+VcVbERp3UdTuo0lpKrKx5WNDE8MdzCFNyx2wWshD7TnADgjBBzwAAB1J7V0HhT4U3OuSgXsYmMZP7thlVJ7ADjAwfQfhwfZ9I+HEVxKlwNOtYooxtjd2O4se49ABgDoSetdtpfgw6XaG3tikUGSZJkT53YnoMkjPuegHSvGnXrVttjvliKVGHJT3Z5vp/wxtLLykmvSsyEB3jBUopGABjnJJ4wOPwFdFZ+ArK2KlLUylMmIzH/VDHXnuffmu3stAKSFIpZJHUklgq4yecHjnA6AfWtqHw5EuGkeUnqAWwRnqeAOf1rJUnPdHmzxEk9Xc4u08KrFGqLEqysSDLIuW56kA8DA74zx1q8PD9vZxr5LgmP+JjvLdup6epIFdPJYRKsgVZZsgqqeYcnnk5J46dc9se1ZZ8PrcOZCzK7DqrnJHc+3fGKmVPl+FGLqOV7swX0ljK+Y4w78POHIbGc7Rkf1/pV6zW2tQBFaxuUHBiwGwDyO+efxrVHh21jUE27OBzuMjMfXOc8VMulwKSEXKnG35j+Q57VEac1JMiU1bRlBtRDEKIJRk9HRgMY9xg/nUyW0rkOASDzgELxke5rTXTYWUjDsQCMByP5GmSaZbrlWVlJOcFjgdsnJrpUZfaZk5K+hmzWzJG+XhiJPALEkA9ecc9aytQml8xo7INMzDBAUquegwO+OOvFdObSJXURxbD0DMpJzjsO/6VJBp8aOsmAXOchgAc8c/wD6q0VO+iZm2tzznWvDMdpCl1FuFy7BJ3UEkjGT14wBzjHNcFrukNZ6pcxFkcttkjcgAMCO2f1A9a9s1W0MkgVEJViWKqcZP/6s1438QDLFcRlVw0BHyk5BUnIGeOh7dq5K6jB3SOqg5SaTZ5p428JzwRm8AacZIaIkbsHGccc9O2TxXi3iTR0iaSYITEwIbcoAwOn4989DzX1brLQ3WjwykCdGXBRgSVOOn1OcjpmvHfiB4WGkRRywI1xp10pfcpB8o9x14wecYArTD1Gnq9Deck+mp874a1llSIK7B9wLLkgEgAE9emKrXU80GpgqSQ7B4n/usMZGR1z6HrWrrNjLY3YnXc0QBI4zu578cf59KyryA3MInUhPNbaVUkYbsfxFe52bPMqQsro7jRdW+yXMF7CTtlGWBA2hsgZ69j+leizacuoaYbqB0kmUBiEU5wRnAx368V5PocZkAifKq4IZW4w+QCT7Ej+tegeC/EVzpglgB3MfkkKgZ2k8H2x7Vi3GTtex6FFNLmNBWkvdBmRBtvYm82A4AHHLKemOORWr4W1lNTIRozBcuMhkBAz3I7daz9eswwiuImdRnJAyAwBwSB3IzyDxWBDqM2kXyvbBmEMgfgnocZHHuOD1HNQr2avoXUp83vRPRZfNj1HE8QicnDDPXvk56E9eK0/Bc8dl4oe2SREgu1BBY4BcDIJ9Mnjn1qKC9tPE8C30G8zOPmyPutjkHsRg9ax9Rge1lJAKEgEEAAggZIwOmf8ACuVvlmr9CFGM4uLep95fDe+k1Hwvao5Lyxx+W6nBOR0zj29K6UI0cW1zgDPvXhv7Nfjo39nHbzzZmVREwJySRwCe5yD1r3twFd3xhS3BxkY+tfR0Zc9NSR8nVg6c3Fmd4eme21hgThWPHcV3hIZgRjBHNcDKRa3YlUgAHIx0rsrK9E8EbqQQwBxmt4voYPcu5IUA8UgBzkj8KVgDyeDikyQSBgj2rS5IEbsjsKAMDGPz70u09iAaQ5HJ5o8wGsCSARijkHkYpxwVBBGaTnHIzRYBMAgnBBoGOcHIoGR1H4UuD1HGaYDGwCDgkDijgNnp+FL0ySMg0mRkHAIoACo7HIPagjoM/jTQMZOeadtyAe/pSTATgEkEk+tB7ADANLg8joabgg+/WjoAN1wevrTeOvWnNg4J603aeR1IoSAUZIIJ5pCPXFGM9SM0p7HIJpJAJ3IJzijnnBGaCBwSMGlGOcECmkAwZ5GacMhcZBFDLgkg0DPHGTQmADBzxQpA4J6Unc4GCaXOARjFMdx6sSDzn270g4OSM5pOoGDg0uOAQMkUmwQoBOSDg0gzzgdOaOQQcY9xS8nkjOaYMbnJOTk08c8nrTT1AGDQTyMnP8qWwh/TgknFFJx0OCKKLFjye4yeKQE5AyQBQckjAwPpTeceuKkgVuM5yaQEflS4zxmg4yADmgdwAGck4AFKWXkAZ/Cm9WOO1OYAKMkA+lAhozgkjkjrSEEjnoO1Jk49hSkngZoSABjOASfWlOAMAEDuTSA44HB7mkLjHXJoAaWHYk+1HJwTwfzoPrg5pD0JxxQAvr2FJkkEDgEdqUtuAAwBRgDgEAD8TQAhX5Rzj0pecZHAx1owOCcYBoYAjk4HtRdDuAwCCTweM0pI5AGBSDAAwCcetBJ4wATQIQnAxjBpMAkEA+9PKhSAeT/KjOMYxigBNpPQcU4AKAOgHtmkaRiCAMAnk0dQARmgdwU5bBBINPxkdM4pg4Ixx/OnMQAADk/SgLhwue57UoyOQO3WjAwATjnPvSnAGACTQIVCWY5PAFO46EHnvTQQDgA5NOyMDHJoAOuAMZNBHOQRjvRkngcCgAcgHigByxMcsTgCnc4wAMUxiTwDgU8LjBByapDuJtI4JwK8e/aX+IK+AfBV3dYUOLWUxFsjMxG2NR7kk5PYAmvYSwBPf3r4i/b68epH9g0RZZSrTAyRIAA4UHABPOQWPTv16CsqkrRdjWlHmmlY+CfEBuPtkkQbfI7BZXBJZieWJ9SeQfxqp4618TW6WiyNBFbqFgj2g5zjJOOnQfkBXVeMNKNjp66nbwNG4YmRmYso3HCgZGMjBOc8815T4iM8l4I50cSsobBBU4IGMZ7HrzXnxVj2m3NrsVtK0+TUL9UAJRMySMQcAD1/T8K6fV9UMkKWkTORGNoUZwBnp9T1xxSWFsmhaU075E0gAKkY4xxn/P5VzWoX5dSVILyNgHrxntx179aUVzPyO6MXh4qy1ZDfsZJlRCSA2SW7/wD1qdHEXJK7ii8Fs8k5/H/9VNhQRoBksSSSD1PPp6davxGOBWIU5wCMcY7fiSa32toc7fNdtl0tFYWQE8TB2GSnIJHYEdh7cVzeoTNICVJVG/hXjv1HsM1aubqWdyCdxJIAY5x+nXFQw2rhiZTucEkgZwAR/njt6UnzaXehyqMXdJj7RXhhcPGDIwADZACep+uaREhiRjOT5gIIwMj356H6U2ZQxyzM8hwcZBIIxyO3b8qmsrU3l0QpCEk8kkg59/8APShJvZaFxfJu7gkwlZdiEIT1YZIHoB0A6/nUq2L3DhY43lOcAkjaOQAMnjuP16Vp29jEFWFFFzcSMFXpsVecscEnjrz6dOlMkhBuTb204uBv2q4BVcA4LYPr6HtiuiNNX13MZ1WtESaZ4fcX7286rPKSBGYXBTPck4GQM9emBnJr3zwpo3gzT/DbWA09by+kYR3V+pKFzgkRxZxgc8uTzgY715RothchVtog0szltzYXITuRgfT3x6ZruorW51nVrSygult18oFvNUMWYDsegAAJyM4xz3zst7LY45qekrnpGl3elaHGsum6Pb2epRhtjxASlwFJG1GGMKDyzA5PPJHHOaD4Z1nX2Q6etw73EmJLnyiVU4HRyOSSRwCM5GeuKkOl2GqRLp1gTcyxxYa5kuNkbyYyZG3DGxQDgZ59KuReOofCsMelaFcnU7oFS1zbkogkIwdhJAJ6gZUkAnGM5q7K+uxC57uK3Zs694QjTNhdhrO0Vds85nZnkIH8bDhjnA2qoA9zg1FrtnpWiaM63ts2l6QxEkMJjKNckcADIDAHHUkAgnPPNWorWC3iSWW3Ot61IBK013h7a1HQ7hnErnOACSq8ZyeB1HhX4aeH474aj4pLaveySJLDYWqr9mhAAx5hAwTnAIA44HfNDfRFKKgrzZ45b+H9a8UWlxqum6RLb6LFIN8g2wwL3AyxBbPHQHr3rf0zwnqXjaWWztLgWlocR3C20m4SAYOGwBkZGcE4GOnAr2PxVbz+NGshqLQeHvC1lJhIwQAFwQFVAAXJxngH3YDJrL0LXLaHS7mz8PQeUVw6eZGAXGfvucYJ6kDOB+GaxmlokdNKV9Tn7jw9Y+ELOG1icRiNwJboxhgHyQAFwSzDsACR1znGOZu9QniH2O0gkSCVj88gKvIwJwMAk9Ow5PfHb0PQPDE2t37zyXMdzeZMT3simUIDkCONAAA+CSDggcHBrYn0bTNI1AxR2t1LLpy4bUboqyws2cHcoAYkDG3oOeOoqXRUkk9BxxXK2+p4Zrfw6v47ec3Ci4lmQSxmMsGAB6AYwo4IJ6ZBxk8h3hT4OLdPbXmq6hHZQoQTGQNgG48BiQDnkccZ7nkD2e6vVa1u7u5u5DbMqyxyTlTvJJByXIBB6AtyAQAAQMcr4i8RWV7AmH09SULspZTDDwArSyHIYjkhQSAe2Tim4RTVtRRrTm23oYupWWmXX2jTfDcSCDzAsl3cFlDsBglHADSknkAAKPTHXN0/wBB4bmubnXdTg3qFDGANLOACeRn7oIwAWA6nAHSk0fxPf3l9aaFotoviC+8wi3SwRgZB3LyEBgg55IUAe1d7YeBbu80mTUPEetWVqIgZJ4LVVlELBiBGnIWRyCTnJAGBk5GCyaZ0OVSKSv8A5nNvp+m6vqcFzDFLa6cYyTIVzI2CTgE5LMeMdAMnqOK3NO0+8u7aMxW0sGlQOfOFyeWI6RqBjDcgkjpxkjgVuSQwS/ZtN0rTJVmuQTDPcEhoUBwWYAAEkD6dskjIv6V4b1O4mnsdBEkVlEDFLfzqXZs8OYx0GTyMfnnmuWVZR0erPRjh3KKvoNlt9M8owLYFVmEYJuZT5rvkEhAoyRk45ySM4z0F+y0XUPEE8UVtZIxhBYARhUhGflAA4Uj6ZJGfr0/gP4RixkWGJmRj/r7sMXcnBG0MTxj2OOvJxmvYdI8K2Phu0g0+0jChR5jbhywzwWI5OT+PFcNWtKonGOiNY8lB33Zxfw6+Hdl4LtHvZIhdaxdZaRnGCPYE9Bnrjr710M+nS3LAsQ00rYDAYUA9SR6DHTqSK6mCxaXlwXI4LAdT6D8ePapDalXJdCAOC3QZ9vp0rmUFy8vQzlVc5OUtzHstJWPy41BEcIAJ/Dt798+9Lc5ncQW4ZIiCGZBggdDg9ickZ69T6GttrYiFFwEBGQAeg9SP8e5qW108RHOABjoOfz9TUqnZcqMnJXuypZ2ItlQAcDgKTwBS3TEgxxECQ8EkZAz3z645x7VpzRlIiRkseB6ZPeqhgRXJyQIwctjqT1/T+dU4WVkQmnqzMmhCARqWwRgnjOO5+p6fnTY7ckg4UHAGBwAB2HtWhHAZXDnJ3crxjA7Z9z1/GpfI25GTk8jPNZcl3Zlc2lig0QK4IIB7A1XayTcW2cg8Hv8AyrQkjBIBGOe3SgK2CDnGOOafKuxLfVGe1sysNhJYDpnH4/WnR20a5xGC46liCTn1zzV0RhlIGWPc45oNu4b5AAMdcc/l/hS5VfYi+lmVo4RFITtIUDOB6/WmSj96ABgYI7A5PYd6lmV+QVRAvQkEj+YpIoiJAyIXfHBIyfz7VUX0Jv1MnUbcW9tK4BaduUKgnBHbtjjrXnnjfwyLiA3SAGZx12EgnrjnjJxjmvV51DQyq4y2DkdcDsBiuburbFi9pOpEYwoLHP0JHr05rmrQurM3hJrU+disn2a6tuLdSDuBHPB/TB/nWPeSpe6dLbykGaLAljwNrgcZAHfGc4r0j4geGFjtXuoCUk3ASkkkMPUEH26Y5ry3UkubC5jkfaFOFLKQQR2P59/fmuKN4u1tj0bKS5kzxHxLoUtpcXAkQtECxBHUA9M89On09K4v7Otr5ls5BRmDgEkYORgccZ/z617Tr/kzX7ocCWQYQkg5BH3Tz07c15n4p0Wa3mUuMIeFAAznOfy6DvXu0pOSRk4qV1cyYrx4biIhSA+QQRjBB6cjiugsNTawuotQBKLE22ZAMhlPB7Y5GTxwKwJZEEkcpAQBSrFc4Ddj+B/z1q7bEuxH3FYYIPQN3AP4H2qWktS6UXZwZ7dp1pHqWnwB5ZGSfEsDRqGJQDI9yR9ehIPauZ1a2NpqAWeNFSRdqtjgqTgMMcEDuO2MGpvh/q1wLBLOKXyrm1YiCTcRsDdDkc46gj+VT+JbuK8gBdAzQsVmiViNpyRkfX2OPxpyaSRpTjaTgTfD7VjZ3ktlcgkknawUgEgccdDkV2OomLUEUxhyndgABn/HNed2OoiHUrUPIrSbQ0UpwA4OBj6j1PrXpguZLnYsiYcjgEjHTnjtxXJWSdpI5669nJWRf+GWuT+FvEEbrwm5SVPGcHrj/wDXzX3Zol6mreHYbpCGEiBwRz1Ar8+VD2l/C7tvCSdj0Gfavrr4HeJTeaEts8u5U6ITkAEZBrvwFSSbg9jxsbFStUSO/vYg8ZB4OOoFanhacvZhGJJVsA+1RS2wngkkQgADjvTfD8bRO8ZGCTkDpmvbSakmeO9TrTGCBk8dqFXHGMUyFi0YB6jg07gc5wO9bEBnqCSKRscDOAKXk5xyP1pCRwDwR3pXACMqQScnmm4ODz370/IOMk803HQk4AFMBvODxk5o5HHUUFjxjgUqnrwc0rgNYkoSCCKQAEAH8Kcw2jJGBScd+DTAbgg4HSlyT1HPal5OQRx7ikPUc5BpIBCTknJJxil5+8CCKQ/LyRkUuRjqRmmA1sHBIINGCCcjI9aVh8uOmO9MDEc5zS2ATqeQQaXJAyDwaCwLDPBNKw4IzRcAUg4JGKTBByMEUdM4GfxoOe+cCpAUDIPPNJ0OSMigcZI7Uc8HPNV6AB/IUuBg9Qf1pDk5OcZ70KuSRnOeaOoBnBB5waeD0yMimYIz3FKMcAdaNgFIz6kGheMgj86XBJ4GCKQA85ORRfUA+g6UDsPWg460HA4BpgKMdCSBRScHtkUUAPPQ5OM0nBPHOaTJ7A4NLgD3rNsaFII6UAAgknjvSZ4zyAaTnjJoQgz3AwPzpCc5JOf50DJOBSEk8ZouA4EAZxk0wkEkgU5UHHHNIR2IwPamWAAAGec+tBIBGBnFOOQoIOSePWmEjJGc0ECHJySMk0oTIGTgmlIPBYnPYdqMZbGcgDNA0I+0YC8nvSFeCST9KCQvA5IoBJYEnAAo0C4pAxwTSHjA70pwSMDikOSRxz9KBCHLEADmngkHAAz60zIUYBye9OyQoOeTTegC7TkknJoK45yOtIpzgk4owNxJyQKQC5JJ5xz2pccdcn+VKO2eB+VNLAjAGBmgAwBjHPvT1Tgk8CmHGAAMmnkkADgigBSRwAM5/Ol44ycEdhQASM8AU3yxgEnAP60AOXrkjJ7in4HIIwBTCCuQDx+tOBJA5wDTSAUkAcDrQFJBOcClwNoBJAxyaCwwcdabATaTxnA9e9OAHBJz2xTF3EgAk5p68Eg/nSt1AiuZlhjY4wAMn/D86/N79s7xM2pfGrRNMtJTLPpdqfPEa5AklckgcHJC7ffntX6M6gw8iRs5UDn86/MOe9HjP9qrWbq7gGwX0wEJACuIwVQHJ4ztBJ9zjtXJiJfDHuengYKU3KWyR498V/G0F7pX9kW0QglsLnMigDD4ACEg5O4EOTnjngV5Ro2/V9Xmv7stcDlg0h6tjCg5GcD09B2rT8V3Z1C+1Oed2eW4upHZwSQxLEnGB79qLOFLLS0eMbHbknnrjnA9QOPzrlqPlPYo4f2klK+iKfiLVC6lA6kL8vYZOOeBzx/nNcxaKRcGUgkDBJYHgen0q7qkhnmBViTnBHUHPb0qxb26RxtGw54Z2AGFIHTPpW0EoxM6snOTu9hItqxhyDvbBG0gBcHGDmoZZTGxYuTK3IBwQPUntnPSnTB4xlEYIpyWPU5wM+mPrVaWLDBnZgw4wSOB14OOO3FU77rY56j5FvuOgBYM4O985xgkZJ68Hk5NFxMIlwZfnwRknPX69+PrVK4umjQJGG2MMbQMlueAR3H6cVA8NwoBU/vH5yw+ReOue57d6SjfdnOpuLXKjQWMXEwVSAAMnkAEY5GPQCtWyksEmSNo2ECAbnGdxxyTz0Hb1rnoImt0Ll97n+6CRnA4OeSc/wD6quG6CKHZdzN1BwenIPtnitVNQjZajnBySlF2RuSauIoZ2tgqPPlSQBmJCeFGMDJHX/69JYOtvAwiEgkYAiRQAQBwenUnoP8A69Y1vGJ7uIyu2BjdxkqMHt+PAyO/NbVlPHZBpZYfmYZQbiQp9SAc5A6e/OeKcZ2d31LaTfLFao2PDuoXolNsrtbMTljIo25ByCcglunTgZ79a9Da50TTdHkuWuG1XXZAGkmklARDkDhRxgDtnOTjtivIDrMl9NG+QBkKsSkLxnpgHoTXXafcyLcpaLYSyT8bQSCwJGcYA78nkk9verdSLVtrExpTU073udpZ22veJgljYSudNIEk8jxhEPAyexYDoPX27a2kXGh+BrhHWJdSu1B3KM53emR0GPTOe5NY0MF7ZWE8+p3sunRwRhvLgVWmY9cEswA74zkgdAea5iTxNBBcJNZ+VaquQ0xcs7ZJ5J4wT0OMAe5Nc0qja1eh2qmk1Z6ntFn4ol1CGe8v7s2kUjALaBQWxnoDgYA7DqT+dXU8aJHavZ22NKtEJY3GojaCOoJAGSeCQATgjANeER+OjFqCSF3nZc7dpJC89Rnkn6fmcU7VvFOoXEkclzOZUeMiKCMYwoB5JHTknnknHWmqjWxjOlF3uj1DVvijbRXAvYZ5tSltids96cgkDoiHhVB5xzx2NUdN+LWpXNlMLqea3gnYFvLIDMc5CqCDgA889ckkHNeOxXst08qhA5YAbgCVj9+D/wDW+tb2jyvbSvKUa6mYFQWAXGR1GQcfl0xjHWqVVfa3JVL2jjyL1PbdP+Jk2k6OwS9htI7kHbbBi0zkjku4GfTgEDJ6Vka58ULAWkcFjJc3+obxiF12wq2RlhuJJJPGcA8nmvP9O0K9uZ0nngZbdAYwy5AJxnuSQeecA/yFbsHhC/8AtDXaWy6fESQNxJwT1OSST09CeecZxWEsSnpfY7IZdZ3tqzM8QeJdd1a/ja9hkVCcrEyEkkHODnnHrggH8ONLw3ol/wCIZI4nuJXt4xvljViFhUEDc7EAKM9OSe2Mmuhh8B3V1fW8CWtzf3cqBljCGRyueoTqB7kHA7ivYvhr+zr4h8TW8sMoTTNOZgzBiQWI5Hyjg47Ek1yPFq9krnrfUYU4c0mlY5HwFNPpy3Oj+HbeQz3TGKS/VQryg9UjUgEgn1Occ4Fe2+GPh/IlskevEXN7ckiO1ikCqgx0YDOcnliScg44PI9F8IfCHQ/AIEdokV9rIjVZbmQ7pFB5BJPCjPQDB9PWuwtfCsrOXukVkYYeXcQ8h7KvdVA7d/fk01VqO99Dz63sef3Fouvc89TwdE85gtzKZWKtczlVYgDHy716g4GQTxgZ6V3WmeGLPS7OKKG3MduQDtaMZYjsMc459vwroNO8NxW42GMRwocrHjGTnqfYdAP8jUS2V5wQGIHOMkgew9PWlGLu3J6swnWulFPQz9N0eCyUykogxkqFOAMemOwqS3txeK0pK4Y5OQQSOwHsBjnvzVy+t/tJigB/dsQWAJyQOSD7HgY71OUEe1EChepA6AelNrp0MHJ731ZSmiWOJSCAqjhST19elRi1VsMSSidMHGffp1q05DYA4jU5ztyCen6DP6Ux0kLeXGFIAyxzgE9QPwHP5UrISbXUqvG0sgKPtAIz357D6Dr9atrGVXDEnjHAFPS3K8nIHTt+JqYRZBAIwDzk4oS7hzaJFVkYKCSSAcnPaqcgMgCjcQxLE9MD/wDVxWnOP3bKeQ3H4VTRCWJIC88duKzkVF3TGqhGCQSDz6GkdO5GT645qwUPAJwD0odcDBOc9+aTFe71KZUY+YkAdM8Co3U7iAcc5JAwatvGQARwOme9N2lDkHvnPWs7N6Ma2KYiPGSVOeNpAx9RTyh2/K27sRjip9rEghhnrjIB/Wm7WViAvA4yOKVtQburFMRg8kcdCWGR/hTyjKAhBBI4UnA//VU6qCw2lj9DkflUUpIJYpkD+7/ninsrkPqUryEhAFOSxGcdaydUgEcxjcErKoyCR1H/ANbmtyV1wDgnPYDP41kasrysGRGJVSRuGOe1ZVHZGsG9uhwV/Zrb3brKDPBICDG5wCD3B9R/9evH/HeirpkksURP2eViY1JyFJ55z0AJ7mvbtZWR4ifL2ypkg5xuHf8AKuB8SxJLGJQUnEikLuUEKcYwQc5z6+wrzXJRk2ehTbvqtD5Z8WJPatNE7eXPHkrJgbfTPqc8A4IrBtL19ZikhuI2aVEJVRgkkDkA459e5/nXpvj/AEVEeO5DsJVIQRsuVwByDjuO2cg/hXmsDPot2A4T7NLIWVlAJjI6nOOAQcEc/oK9mlJSgrEOEeZGPqOhGK1RnIdJsKGCjAOTg4I+oNUxBLbmdAAZYVDHjIOBnIx2I/UCux1FHu0e0nG22nBlhyACARwc45yB+maqWMYvPKMpVDE3lylFBYEnAJOOhPr71o6TSdzpp1IuSl2Nv4dRmHUWuWZpIHQBlABOw8nGeMggHr19q1PFejHTZ5r6KVZoTgSKDhmTGQSOpwPyOOaraDYSaTez6aEBnt/mVnwVKHnnPHQ9K6bxOs8mli2jMBjhi8xJWwJdhwGUjuAeQOMAntSavHzRTqWqpLZnn9pciNWCglA4aPAAZQTwemB/Q16h4ev3vYUEjhblSAysMEgjGfftXk9hIIJ0EyZTcUGOgA5x7Yrt9Euja3cYI3vGAeMkEE8EkHGQBXnSk7NdTbEUueCt0O2162eBV3Kuw4Ixx+H/ANevSvhD4jlsbu3QyYA/dkAgYH0H515tfSPqViAz4JJILEE4GDgE9TXSeCpnRA+AGjIII6cY5J/WtKNTltK+x4VWCdJx6o+z9HvY7mxCKfmYZA9s1ZDG0vbY9AxwTXn3gDXXvLWIuxL8Dn0716DqkyZtCOSSK+ojPnipHzjTTaZ08RADcA56U/ng4IFMtyBChI4Ip/PTJIFbogTb0wcGgck55x+dLnsOp/KkJIYelHUAKg8YIBpoyBgnIp5O0HjPFMwCCDgUXARcZ6jNIc8joRSkcDHB+lJg5PGaV+4Ax3AgHmm8Zwcg/SnMACCDg0hA4IGD/OqATB4AI+tB9yCaOCSSMYpTg4JyaSQ0ICfXNBUdRnn8KCBgAcH1oXI5yKLhcaT8p5wabjPIOT6VI3OMcCmjjnqDQhDSM4Pr3pfTp/WnN0JzkU04BwRnHeiwB0wCOaTkYx/Kndc8nI9qDnGDwaNQG4PcGg44wMGjI5yc0c9zkZoTADnk0DPJxzQOcccmlAAOM4oQBjIyTSAfiaMdjzQQOQRzQ0OwowcZGKUEZwc4pNw98UuRnk8GkkIU46gZFJ6HGcUpAByDzSLnBB4ppDQHOAMkCijjoeneiiwgOcjBwB+dHufxOaD1JoA6k9fSoQB0wMYNIeMYOAKUEZGQcijAYkk9aExoB654/KgYBwRigHoO9IccnOf5UxtihxzTSSxx2oxngdqViFAGKCRCcEDOQOKUERjIwT7ik/h6ZJ5pGBGMnr+dA7hksSSSAaXB57CgYGABzSsTkDoSKBCDGACcDvQ2OAMgD8adhRxnJ6+tMJAPGSe9ACnAGQM/WmknrnBPeg5zkgke9ISeQTgZoGxc8AAHmnAYA5yTxTeDwASMdaVTwAATz0FAhwA4GDxQBznJAFKVIzkYBpAhIzzn8qHcBecE4yKM4wSMml2gAEk460i4PPYHv2oANxJz0GKcgJ5Jxj1pMnqAMfrSgbiAec0DQ4gA5JpC2SARgUMAvIHHvS/KvJOTQICR09KVSBgdMU0Ek57k+lKCF5IyfzoAkweSR9KMjkAYzQScgn9KbySSQQKbYDiwHAGaQgqhYjAAzQMbgO1MnYuNg69/TFPoBm+Ikf8AsWSJZfKechN4GSuTgnn0Ga/LTwR4xk0Lx3428QRhdQi33bKTj5iBIFckjgAc4HBr9KPjJNdxeDLr7FJ5UscU0rNkA4WNsAZ6HJBz7V+XPgURR+E/GNr54gE1o0TsFBlKgliQSRjJXBJ7E9zXDWfvx8j1sHG8JO54Tc6e1/qsiW75ijO4s2ASSR6f4mpfEUwsIltVfDsuMng89/xOenbNamh2A2zTqMMuSCCc9/1x/Sue1pWuLuV5mIfPAbqBngc1yp88/JHv60KKS3ZR0+BVBlZxKVJwrdCccHj09qkiiJLFn3ISWKngHvz+X6Vo6ZprCNV2vwowpA9B179qj1KMwRFYyFPJZ2wAOecf4/yrVu7sjz3ByhdMyr54oJQpZCWAAAyAD2OB6f5zWXdXIaQmWVUxyqdhx1I/xpuppJJITGjB2wd5GCwx2JxxyemafZWEFtA01wAxHQZzknoOeuPpXTDljG7ep58lOd4taEKXBgDuo82djkZHPA9BwPX3qazS8vQWlUEk5Un0/p+lTWUcnmNLFhEwQWcDoOOAf0+lPknRAAJ8cZIGCScAVi3dtI6lFKCuwitrgkRgAuW+8VwPoOMnGe5zxTktjZyu8gUOOgZc8n2455z/AD9KW3vYthKGWVwMKpG3v68+lK1yFJMgjAHUAEkHoD14+v8A+upvY0spR5egxPMRQAxcMcuhAB9ue3Xk/SnBFcbJiSSQAASc8/TP9KWO0l1RnKA+UmM7QRzkc5Pv7d/rXUaT4YLWsTktLcuQFjjBJzkAZI4z7DJpzqJRSKpUJtyaDwd4dF9M8ktjdSwW43E28ZKxjoCx7DPPr+dW5rptNldEl2HGS6yEnjBwQv8AUnr0rr7TwXrkWmGKW5jgs7g5SzEjESY5yQBk49cYzViw8D6va3ohsibGQ7cywRAtjOcZJ+X65B4rklVj3O2ng2k5LqcJcz3+oWYN7cEQIcLGxJYDBPyjoOvJIzWIsaiIMZA7qSQCATwcZ46Dt7V7d4j8D2Gk6VOt/qtlDdscRWcSPPcyNx8xIG1c85y3B7dq5qH4WT6sySxQGK2jwGuJSoGBztAJAJyc5zn+VQqsXbXQf1NyVo7nndv9kQme4JklyBFApySc5LNxwPpySB0Fa1rpuo67cRxWSOHkAChMkNyOpPYD8BxXrmh/AZ7y/L21i90EwTtJYr7tnoOevA+or2vRfhJLBpbLPq0dm+AIdM02ES3ErE4CnAwmSccnHc4olXirWWhtDCJL35I+cPDnwnvri4CXpFgkZBaW6YRxADryOWOTnjnPavcPBPwqtY7WEWMF3q0u7EdxaWxhgJIPBlcAtxnOARj1PFfRXw+/Zo0zTLKCe/t1+3t80st0VupgSDwgYFIyOMkBj7ivSLy00Tw0YrOKLzruQBSfmmlZR2xyec9AAKxqSlK0r2Q/bUqTcKauz5ksvgrreoSu0BjtrKFCWnDEJCQMlVJG5hjnICj371r+Gv2eNR1K1t7yS9+wWvmCSFmj3vJz94RknaCOQSSSQDjHNfRiaXNrkkVmsTWenxhZJPMXBODkIE7Z6knsBwM11VppUdogKqS3Qs5LMeOpz/IAD2pKk5/E9CXmE4K0Urnnfg/4P6dopuC4kQSEeaGmJmnAUZaaQ8kEnOwEKOBzXa7Ft4BaadF5RPy5VQO3QDt26/8A69tEjjLAxbpSx5YknOBz1wDgde1Jb2YyZCqEjgHBAA/PP+NdcaUY6I8upXnUd5u5U03Q0sYgrjMpbzJCQMs2MAnnJx/QVeaAySKSQB1OQQcdsAVIjGRQypESTkfMQOn456DtU0akMC4ySTwhB7dOBxWyiuxyuTZGkIkIJbao4GQCfr70JAIs4ORkkk8VOFCZBLEdMgA/hx1qpfuSEghJMshwTjIVR1Jxk9OMepoaSWwRbehGpMu5kA3v904yVUdCfr1xQ4AcxqMcZZgMkD0J9T/KrCxm2CgBi7dyMEnHX6fSgW4WNgQWYnJIPJP0rNRb3LbRTmXyIjIE3gDhMAZJHA+nSm2kBj2tIQXPLd+Tz/n8KmeFtwYscA8KB3qdIwuCBgnqM1KV2O9kMHljsdvvTdoySMle3qKkkJBChQST26e/1prD5sZyO5HFDfcWxTuGIyg6kcdzknA/kaWONVCkjAPQHr/+umBvNuDjAAyeffgfpn86nIJwOB6VnZNtl7KxE6A5IAwfTtUb4xwQSeuKmZCeAxz/ACqNhjIxkA9uKlvUEyORjgAkgeuOv+FRbTnJABx17Gp3TcoJGce2c81GCFIBHPPA65rN6vUpPTQjIIOCQR0GTQFGCQQD0yCTUjDggEknt3pjErkAkjHY4NTsMbk8AYIHfPNRyYCHIZx1AzgfpUuDgEhj35A/Ko5RhCB36YNF9CGU3midSDIgYDruB/P/ABrNmu4eQJkJPAIYEE/QVpvGGYZAJ9cAVXkUbmxkDBzk1jK5pFq1jjtduIhGQ8TSpkBwqkkA9x6DP5V5r4lsZba1aSJSYDkqzHBB/DPIP0r17VoAzAmMOjDB9fz6iuN1bw/A8U3lvKkUoJK+ZuXPcEHOD7jnpzXnVoczud9GaVkeCa5YxeILWdHdYrlD86jIVsHGRnkEj1yK8V8U6a9k9zZFgiBt0E3JCsecH0J5/wD1V7v4i8Nmymn+TeuGJZchwOxOCD+XBryrXNIivI76zvkYux/dszEGMg5BBx0PTnpXfhZcmhtVje6WxzkPiB9T0nTpN6x3mlyCNlJBVlYk5PtknknjcRS6pYyxX8lzaQubO4gPmMpJVSDyCRnnnAPSuYvL6LTr+JTAYhLEbW7Kg/Nk4VsHkMPUc4Fei+GppE0BYpUEotyRJHuKh0Iwcc8gkAj3NeyndHGl7N2NLm602yu47kJfW3+iXBjUl2UDKknjIPbms3xB4ghWOIuC3kgA7WIEgxg4I6ZHODWn4DuRaatqFtduslhcI6xt0xIATGQQOoGcjvjFcp40tRDeTorCKKYZjXIIDDr0xwQT9PeoaTvfQ0hUbajY5+5kI1ESxhgpYMp56Hoffg9a73T74WN7aTgbgECuCcBgcjqehx29q870S5DslpIA5UlVY4Jxk8H2Brqo7l98cUgygGxRjjIryKtlJyR7FK1SHI9z06wvojIIA28HoeQVJ6E9sf4112gRtY7oiWIIDNk9Qe/04/SuC8M2sE8UcsjssqjAJHBGOuetdzYXLhV3MSGGAevAB7/nwTWD5Unc8bFLlbSR7F8MtZaDUEikYhCRg84HsK9yidrm4gLcAEYr5Z8JXRhvYnQ42sC3TPWvqPQ5kvbO3li5GAc9u1fQYGpz07dj5mvG0mdvbvmEKc8dKlHXtVW1bKADgkc1bXGSCMHtXr3OUQkdQcikyCRzg07IwRyCfakPTJFMAJBySelRkcmnHgAdzxRk85GKAGnAABJApw70hBPB4xQM+ualsBrkEZIINIvTIFOcgYBpowM84ppgJzkkjA60vBHGBRkHgnJowABgcGi+oCY5BPNAAIODkGl45B4FIABk9AaGAhwMjHekI7jinNwME4NNIPUGhAC5wATzSnBHvTfvcjg0voD19aYDRkYIyRTiDxjBoxgnng0AjJGc4pegADkcjP0pOmCDn9KMHqDgmg++PwNFgFIBAPOaaR3OSKcANp5I+lICc47GkkAnOTjkUpzjBGSKRWxnI607dnnFNAIMdCCKVepBJIo4GBwR+tIR0IPFMBSCGIPSl64yBmkX5sA8kUAE8A5xSYAcdRxRTjyORg0UWAbg5HGBRgbiSTmgycjA4FNyeTkjIqEgFBGeelGc5ABAFIuCDzigN3xg+9CQB0yc80mSc4OcUuM5zk/TpQuOQRxQ2AoHBJ6Um0tkkYHalySCSMA/jRk4AA4pqw2AQjHI5pwAHzE5PYUw55yeaDkg59OPekmIN3OQc89TRwTkkn8KApIGTilYgHAAJprUaEbHJwfxpuRu55JpdpOSetAxjigQjHgZJJJoCnAPTFBIJHGaduyCScewoAQYIwARSrgEAnApqk44P1zSgjI5yaB3HkhjkZx1oALMMHAo+UkAEk4oBweOAOgprTcEHPGaXjjJ4PbvQMYGScigYOcAgUhByMYwDRuIxgkn1NGACCMk0qr1JOAOlAC5zgk5FKMFuRk4pq9Mjj3NPAA5JINACHJ4zg0vAGOmPzoyAQAcE9aDjOCCTTTAfkADuaDk9iAKaCFJNOGc5Jxim2AjMFyTyR270gUlW7FufpQ2WYDGO5pwQ8EHihAeQ/tNaumkfCfxNKXYSvp00Me1iuHbCjkdOT61+YWu2smgfDtYUu2STU182WBl6qpIBJ9MjPpmv0T/AGyNJvdZ+Gs9pZB3MroJIgwAcbxgc9cHBx7ZPSvgrxlqmnaH4NTRI9PSe+vbVI5ri4cs9uY5SSIxnChgAD14HHXNeVXbdQ+iwEE6ej3ep5T5v9n6PBGxKyzD5hnkDufbtWCQLy/BO4oucnGOR75579a3b2E3USzhiVztXccnPGSB7/4VXu1EaLEmFIXDYAHJGefrzWVNrVdT2MSm2uyMe91J7SJyC3lL0Kn5jnuDjj6+lc1qOoSyxuqAMOu0nAA6Zz1z0z61oa7OeVdyXIIA7df171k2lshcBxvCnoR8pJPXFdMGk7ni1eZ+7B6DbWR2QGU5deNzdB1wAPz/AMKWRXuZgWYykAEDsufr14/yKkuI2vb1IohgK2DtAHPPGMfp7UahKlvarEHKsw+YqgyCCeAD9ard+phGr7j5ug27lXy9rsSDngEAYH9BVNy87hYRucgggHIx178AdOaoKhJCIXbdycgZ9yfQda1rVWtWSKOEGR+CzEfMcjHHTGTSa9m77lx5sQly7DLe2mZ3RpCAcg8kng9Bkj36DvWtovhu7u5UijgkZywCjGS2ewA5IwT/AJ6el+DPh0NOtYtRvlka5cDCGMGOLPIIJ6t9Bxn8a918AfCK8sVa+uZ00t5AGM8qLNcFDzhUBwueCQemcV51bFRjezPeoZeoQ5pvQ8+8F/AmW00SLV9St4YdMXLNPfSCGJjkHAU/MSPUDBI9jWnp+mpr+pE6VaS3cVodwhsolVM5xt3tgAHjnB6YAPUeqeLtFl1iOJFE00a4VLi5cMz8YwqABVUHoFA7c5r0Xwl8KbOx0+00q3hV550D3E6ZD5JycEHCgcA4GSQeecnghXlJOTd2d8/Zwikzwi08G3M0rlrFre53BDFACzBgckFiRkDPbj69Km8T6Prmi2sVtb2qWheTaQJBJKT64BODyeMV9Wx6JpvhO1fTdJsILrUioMjqAu3PQvJgsDnnAIJ/HNXfCfwvWadL2/kwyuXEcIxluxJOSccgAAADis4ufNbqzBYqmtWtFt5nzv8AD39mfXdeRNUuwsN25wst+5KxpjGSgyd3XgkcdcdvZNL+AWj6cYJb+9k1q7gG1ZHjDRIcn5UQ5UYOeCD3PWvcodJgjjRShYDpvJbA9gTgfhThEjSIdqhUztwBlRyCR6HGR9K6XTurNnDLGzk3y6I43R/AqwQC3FnEloCCsUspfecYyyBQoOOwBAq9pHh2W71Y3MohitLZisUawj52IwWJJ7AkDA7mt+7Ml8/2aA7EYfNJjO1eM/QnoPz6Dm6AlnCsSKGkUAKM8H6n+tVGnayOR1Jbla6soMCJlEzuMYJCgDPUgAAgenep7CxtNIthFbwLH5jZCqADI3qcY4wPwAqeG0WBHnlYu55JzgAegqS3tzJN9plTaxGI0I+6uc5I9T39OB61so7GV9Nx8FuRkElySWZhwSScnPr6D6CrzugKhIzkkAAZP48+/wCVRtIckICSRySOB9fX6VJFEFBJYlj1JJGf8PwroXYxbvuOt4fK3FgWckkk8447e1TYVlK7CWYAKATnJ6k+v0pF25ABA4/iPNPABlAIJx2UcH68/wCc1skZPcbtBKgAkgdCCR064B4xUwRAuCiqe+TnH4dRx3pyhSxAIUkc8kH6cULCqtkKxbABG7H8xWiRN+412kOFjfHGM4DAc9AD1J/z7xQxbZHZwCF+QeapBzwScgjJzx+FTzyBYmJjO/IVQRwxPTp2zREixRKpyCvGRx/nmn1BbEZAwpMakk4DAEY+meP/ANVRshBHAAPOMg8elW5QoIJGSBg+uP5fjUEhXJGefcc+w9qhprUaZEckZCqMdMc5ppB55B/AVI6MFzgkZ6jBpgzgg9c9+KhspO5GFO4knBHAOODUc7EKQGKsRwf61M2RkjBA5zVS6CvsBOHbgDp7n9AayloWtWrjbRPLUsDksc884HQD8ql3q2VHU9PWjgKACQcYAH8qgiU8liRg8VndJ2LSvdj3AXJJyPrjFRMMtkjGPXtUmepJJHv0pjEbTgVm3oJaDWJwQSRznIFRuFBOOc+3SlcsQAMkYwcnmkwMAknJ9gQazbT2KtoNJ6EYx7jAo/EflmpFQkcAkdSRSMnUkYB/nQ2FxigEHKkn1zj9KhmyCQDkdORgGrBG0kAgj3HNV5cksCc45w3FJ90JalNyVY5OSOM4/wAaqTAnBOeDxzzVyYh4yAcnr71TJO8IwzxyAMVg3d2LS1KVzEJFKMcgjPH1rlddgaBZZGcrEVO5uoyOhOK7CdBKCA2HHIPIHWsDXFiMRGWJIKsBwef/AK1c1Re6dFOVmjw/xpYubEuZXJzjcgJwMdCO4+teTeMVjS1BnCiUACK4jBKv0IB9uoGeh45r6A8T6Ytk3lIAY5BlSCWPQjBz3/PivI/FelJ9nubQKse8ZIONpJGc5J7nsOhrKjJppN6npuTlH3UeCeINPi1CVJCAk8qlgckbgOoA6ZBxx1wa3PD99IulBpmMZlV7KRivOcYBHHU8EH1FUtX0yS+s2tIyEntpfMWTqQehHPYj154FXLfTtkd9YS3aF57dbu0K4yHBGVGOhB4P9K+hpTlKLdjkm1L3JdBdC1YwR2DP8zmTypIyM4kUkBh6gg+vc1S+Iol/tS2gkQoVCs3BBHJB/TH51laROz6VrK3DiK7jH2pOg5U8jjqepxV/x5rEmv6XZXxUgxg7nXGSSAR0+nXtWlRrlutzTDwTnaxlR6e9tLaX6TKEYklQQSpXgggcjOeCa6eBjPpcc6YBWTJz2zjPHuBXH2Wryy6WGYZikGCMAk9ASPfINdDpbM+lyiMYIweQCcjv9K8io+e9z1acOXV9D0zwgEuIQ4JAQ56nB9uOfavRrZ4vKiIX5FIJBAB5A6c/5xXk3w+ldRJE7YOOVDEEj0Hr1FeqWE6C0ijKZQrweQf/AK/frXK7JNWPIx0bTdmbmlERTAgMSWyGI5PPT6EV9PfCm8S60JQTllGMGvmHTEBkXZuIU9QuPr39/wBK90+E+p7FSDPJ5yOMdPXmvYy9pNI+ZxOrPa7V8opOeDV0dSeTms60PyhSQCeR6VoxOdoBFfQ2OAdnjBxTeQcjkmnHjHGPSkyCec5pgMfPHakxycnOaccHqcg0nHPPQ1PqAYzgZOKBkDJBxQpHPPJoI4GTn2poBrYOM8AUmB3AzSnOSQaOARk0mgGjHIxgU7sAeMUhAGKXpTQCDOMjkUvHUHAFICd2OSBS46+hoSAa2ORzmmjjgjApeck46mkz2IOBQgDPIAwR/Kg+hGRS45BBxS8fShsBuT0IyO1GDkkEf1o5AIxkCkxknHUUMBQRzkd+9IccAHFBB6UnTBByaNQHdCQBgijvg8e4pBnOSMjpRkjPajqNBxx0JNHOcgijPy8c0o7gcGj0EGQfp2po4OM4FLgjGDkUZHPGCOtMBcBSCMkGlGeSDgUg4JBPHSgAjIByKSYDgSSTkEfpRQpAyCDx+lFFwIx1560EE8AYHrSKC+SDgetK55wDwOKjoO4AjBxwQaMYA9TQgHJIOe1BHdsgelPYQuCc9gKQDknPWkOeQCcUqqByf/1UuoA2CcE8DpSkZwBnJ5NIMEg4OPzpRkk84p7gGOeuR70n3m5Oc0MQMgDJoAHU9T+VFgBmJYAnijkewpCwDEgEUrk4xjHrxTb0AbvPIGc+9OwFGM5Jpq4GMDJ9aXGMkkk9PakABSRySAOwpBjoAD3peMEEk5pMhQcAgnueaAHKM5J4FHHUnI9BQBheeR70gzgE9O1AD8jkAc0YAHHX1NIuSwAHHr6U44BwBkUAJgFQeaUnGB/KkYFiMggU9VBPAzj8qAGgFieeMUpzt9vekYFieMDPQUnJ4H86pgOHYAcDvT8AEgcimL93APNKDg4BwKGA49Omc0Dg5AxQc9B374pegwOvrUgIyk4zwOtKo7ZyKaQScZJFOAz0wR/KqTAdxuJwc+9NmlKxuQOgp2c59aZOpMRB6fnQwPNPjHaQXHhh7u7iV4LaeKR1diqhdygkkdAASfwr8oPiXIJ9f1w20qvBcX0nlyICQYzISCozkKRjjsMV+tfxcsW1D4d+JYYozLPJYzCJOu5whKDHc5wfwr8kdb0C5stZNlcRYljbcwIIKjOe/v8AlXk4q6mj6fK7cktdTFngRY4kIIWNc7SeSenTpz6etY17MlrFM7OrsTkkZPqQPf8AyK2tUJhYktu5wqkgg9eMVwviGZkQRIw3SPyQDn1PX8Kypwu7nbiKklBQSMRme5vpJCA6g4UngEnpz7fz/CrbwJawsCwAUjBB5z/+qprexWMoAcFiQCTzkc5wev6YFVbiIXErM7FbeI8qSMkg89OpJrrsm0keU24pK17kdvM2nE3JLI+cpuOCTnr0yPw/xqiLabUbh97s7Ekk8g4PYY447/8A1qXULiWWVY4xg4wBkjjHXjvXc+BvCN/qd1aQW8TSzygHaFGBnqxHOBjPXioqS9muaTMIU3Vk0o7HLWfh4CZYlLISMscYGAfUk9q+gfgn8FLa/tZfEeuxY0u3bFvHI5HnMR2yMkA4wO/0pfDnwjkvvEMdkY8xA7mYkEHBGSTjG0c8dea+nbXwhFBYwCWQTpCoW3jYALGCOGAwACR0yM4yfQV4mJxbkuWDPpqOHp0FG+5xvhjwzd+LNXghsrOOztlGY02hURVIDMTjJPIHTkn8a9hutCs9Fikad1cKu+RgMEe5JOSCemSc/lmXwzaDR7aQWxRy4BaXG7CL/ER2BOSAcA8Z9K5nxfq1zr4BiUQafGxYIQDLOBwZWwcDsAOeoPYVwWXKm2aupKpPljokNs7OLV7yO5Qm8dmxBb4LNI44Bx1CqB2GCeegGfT9E0+9+x/Z0mFpJIAJ7qMhpZMdVB6KAMDgkjuQeKy/hv4VlTTjdXCG2eYFVYriRkBOFA6hQOPU9a9K0vSlCrlQqLwAO4HQduPp+HqeyFNuK7HHiKyTcblXRPDkMSxkR7YozhVbJOe5z1JPc9f1rqoYlUBEG1QOFA4xRCiRx5OAewx09Bim3N1HZAFyQWwABySfQD1rsjCMOh5kpObJJpgisCcIoyzdCB6fU1U3tMQqowDEEhuDj39B7VVaWW9vPJVSSuCydVQ9i5HVvQDp+ta4SLT4WdySRyWYZLEnGAPUngAVpHW7Qvh0HKgtYwAOTgEjBYmiGIIS8hBY9cgYA9P/AK9V1ukL7pdxlP3YUG5gPfHQ+pPAogNzqEhLH7PBnAUHLNjucjA/DOe3rTe+ga2uy48olZFckRggqgBy5HQ49B+XerqpJMo3/u1B6Kece57fQfnUUFskIJAySMEnJY/jVoMPlwpIFUordmcnfREiIFACkgYwBUgyAAT3z70IpIyMA9eTinHYeQTgccc5963S2ZlfURQMkHAGfTOcVKGUBjjBPToR+PpSRoNxJUhiepByfyNS7R91UKg9SeR/n61tFWVyG0BKBQCqkkdSSAPoaljLMCzDAHAHOfwzUTIVwMjHTOP50LjG0EREnGVGFwfXsPxqluZisS1wm1vkQbmJBAycgc88gZqykpbJ3BlxjcOmOn5VXtVK7nJLtJ8wAwpAwMD8AKnJTA4+UfwsCefUmqS63FLciZI5FODhxwBtABxUPDZCHgDlT25/DNWHCAkhcZwD0I+o4zTZVeRdzjdgDBHAx6f56Umrqw0yuxHIPH5j8qiLEt9xiD171K5D5ypyARuLZIxUYjBBwWOOuMVi9dEaqxHgYzkDPPNVGBkuGYsMR8KcYyT1P8h+dXCuMEAHHvk0x0B4Awe2BzWUlsaRlYgbBAABI9OcZpCpHIwD+hp6EOSCcnngjmnFAQADgY7c1k1d6Ft20IHU4x0zx0zioVQoSWGcHGc1aKle+VPb0pjDac4BPoRjNZtK5SfQrupLg4IB6GkK4ZcckDjAqUqCwA5B5yDgUu3BAHQfhis3G7E2QrkYBHGc9SP6UHp1AwckkVJtCng5PpgAAUMo4KnBPsBRytMluzK5YZJJAHb1qGUplUYkFiQOParDIDgYII98Cq8vDgEAgjOeuKllpleVFJPIzjB/liqcyCNiSMDoM1o3CgkH0FUJ1D8BjgHjjp/kVk1e5ad7FcyA5BABJz7/AIVmalbhiZAcgck4yPp/OtF4wVABBB9BUJjJQgkDAOQKyeq1NV0OC8UaXbXCg7wADnjqDjvnmvIPG/htbqGQNL5UoOBKOuD6+3H6V7h4it/OiJRRuzk4wQQP615R4ntpTFLECACM49RnkZ9RXFKSjPQ9DDuS6nz5rkQ0TVUE8bmNrfbOcgBiCQSCD0IA5PNU9Tit9OexlMbGzO829wrAhwQDgY6dR17g10finTY7y9RYxhHXZMA2NpJA/LnP4VwJs721lXTr1Ha3hLCJmY4wCcEevfqOlfR4d80b3OWvZSTtqUbTW0ttVMbQJEsheMk4UlWGMEkYOOayba8F9ok1kFJEcx+8MnGSMDoCSDWHq17O3iEoCE2ybCFPUgYPHOAT6+vHNNsb4r9ttnG13Y55zg4PTvjH/wCqlNaNXO2lJXUoliykWIyxCWTyi24ADAHY4yTxiuq8JTiaQROSUbK5xkZAH14NcRFPFGySAkqy9SOSQf5EVvaFdLDqCqrqQpDHHCkdz09MV509VZdD009dVueq+EZjZamkU/BQcYOB1x+HPpXr8LkWcQKqwKhlA4GD3rxdLqJL62JChmwwJHXHUjjmvYtILSaNasCxK8jsNuMD9c1ywd00tzy8fBpxm9jprG5MBRwSdwG7AOOma9Q+FF2BrEYLAKw47DPHSvMbVwLVXcFlI5OAMe3Sur+H+pFfEtkqkhCwBA6ZwPT616GHThNO58zXalF2R9VWg3MoI4I5q+FMeABkfrVOywPKII5UGr6k4IIFfUI8oVSCDgZpj5UHjIPFOPJBxgjvTGY5AOSB3FDAOCM56UcYyMUDDAjORSYIyAO9MBSQCARRwOQenSgHjBGCaQnPAoAQZ59TRRR3yKAEIzkDg0ZIwSeBS46nGaTpgAZGcUAAI9OaX26mmkDqAaQkjqcGoATODjNLnpxScEcULk9Rg1VgFz1pDnAOcClxjtml5wOOKLAN5yPSggEkZwaB3Bzg0YwcjODR1AM44PJowCSQaU47jNIAM8fWhgNBweAfpSnHYc0vAyR09KDjHNCVwG84IPAFL0wQSRS4wMEUh+7kZIFJIBe2Rxmk69MkigHGcnA9KQDPQnNDY2LxyccdKOOhyDS4BwQcGgkEgEcfrVCF44xyRRSYKk0UANGQCOmf1o5OcDAo5fIAxRzyOnY1mmAKxJxk4oyOuMUKBnBzilySTngUWATHIzkYoOCSMnBoBycAnPqaOOTzj1osOwo7nPApCDwSaTceQAQKUKACSfemINo2kk/j0ppBwB0FKSMZ6DtSLndnGewoGheQRkZFIcuSSMe1Lk7jwSe9KCQCSOtAgOAgHAAowSMAH/CkAJ5JwKUZ6AkDPPrQAAYOByB17CgfOQTyBSnAwBgDvSAAA5z9BQAElyQOBQQNoJGBQuOSeBRndwBgZoGg4wCDgU4YGADTcDGQOacoOc4+tAheeMAkfSlxwRj60ZAzzgAflQASvPAHWmkAnJIA4H/16UgjocAUdASDj3xQADzkkUbgAIxgjijaN2c8Cnbtq4AzTckkDPSmkA/JJwBgUpIHU89vWowSMgGn7R1OSRRcBeAM9zzSEEjAJC0HqD2pSCAOgNDAMDAAOKSVgRgg46D3NP4wDgkjgUjKARyM4zS8ho5fxfDcy6HqSWpCTtbyJDI2CFcggHB64znHevyr8Y6PfW3inWzqc7T30E0izTtwSwOSTjOM9foeK/W3UoY2tXMpAQKS2SAMV+X37RIntPE/iG2RCCLuRkOwKdrnIzjkkggV5+KVmme9lc0pSj3PBtTnARyWBLE7eSfXn8K43aL65kLLhYyRkkHOB2z7iuz12yaOOVZOHRAqkdNwHbv14rl7GGOC1lLqxfoNnqT0+gHXNY02kmkz1MRKTaViuVRt7QoAFA25JJHHb3PrWbeRmC0IwSRkADJyTnJ6dvT3rYikhSyV2Vi7sTyOccY6DA71g6hMbtwAWRFJxgYLAEnAA5rS5xVJNtJLUb4W0aXWNViiRASWGec8Z5H16/p9a+6PhF8PLa106ItF5TyqQ7ZAbywMBQeoGB1HrXzp8EvB7ajP9qMG+ISKqkgkgBsnHrx1Nfeng3RCthHL5ao5G1AV5Cg9SPU9cV4uMqSm1FM68OvZQbluzmLDw1aWV08trb/YrbIjhh2fM5J4AA5JJBOScAc8100/hxmltrV3Mt/KCcbsLECOT6kAA8nqcACurttHSyaSd182RQdg6BRjGc+pHf04rNu4rh5XS0ljivZcfabrbueBD0Vf9ogAAHp1I6Vwey5Ek+pbq80kk9UYniq+SOL+xtPXEMW0XU+0BSeAFIHXnsOuMdMmovBHhE3GprNKWcJ83lSAcEdyRxx1wMdsZrom0yHTrZUgUKsIzl2LHf6kn7x7knucdq6bw3p621qpcBd2GKtkliectnv7VpTotzvJ7DddRp2ibVpah1QAHYOATkFvb2H8/pWxCmz5iMnnp6Zrl9d8caT4etJJr29S2EYJCkgE/QD/ACa8x1j4/PqQEOkwiKAk77qQNv2jrtQcjPqefQd69S8Yo4FCdXVLQ9t1DWIrVXRCrzLj5S3Ck9CcdO3HU8fWqkEFxfRCUSyRFyA1wy4Yj0QH7oPTJ5HsenkPhjxbdTyCdmUQqSWBGOTzu555OMkfmeldVJ47byJHS9KCHniM7BkDjnHrjrWMaim3foW4ez0PUIIE0+0UIVVE6k859T7kn8SajS3lvJzcXbiKIf6qJcnaMEZPqx545AHA7k+XWnji9nIuZb4mNAdqYUIO4IA5JA7n/wCvW3YeO7mXBjc3RIBAVRgduoJHuR1FbQqRfQhwktb6nocGnrsACKkQ/wCWYHJ+vt14FXY7dFYsqgH161yFt4yljAWfy0OM5IIJI6/hWla+LoribYArOM5GQOPX6V0xcWjBxnrc3wOoPJ9c1YiQZUEkAcnHJArNt9VhmwckBcZyMfiPatO3uI3AIKllJODgdq2jFPYyd0ShCHIYEYyOnSp0QKygKFGMg4/+tSW0YZZMkEkgqc54HXn3J/SrKQ5yXIIzjAGM46/T0rZRMXNbEQQy7SwYcE5HQfX0pUUg5IAA6df0qeKLC7RkDoRnIGaeYiVBBIPfjBPXmrUCHMrbA5whHJ5Yk459c02aOTaEVWO7hjyRjv249KuBByRtAzyASR+tQrCyAyZcgngDgYzgHH61SjZBzXDyEBBJB6A4JH5CiW5SFguPKPQk5B98cmp44/OYh2JGOBwCD1xUTRr5kQeBJRnIbJBB6cYwTz2x2zQ0+gk03qPjjSaPIBckjgAY+vXJP1qN4duS5J5wDkDB/wDr4q8YyiZEilDghWPB9QOcnHtULMXQMAAmflwOB9COv86pxstSFJ38im6H5gxJPUEMCagkhcAgIQwAO09cHvV4EZ2lcHk4OCPrjt1qN4JGyIRhiOgABP0zWXLuaqVmUmidWGIyGPTI6/hUJQNjjnP5VcXe8JDKxfHOTzUEoGcEZYdwDjHvWMo3Noy6MrMhU4BBI5yKjOehA6jP5VOy8EY4Hr1qI5yTnIAznNYuDRoncYcq3UY9utRu3oSQOM1I4HmYwcjOc8VGVwpBGB0xWbgx9hoQht3JH5j/AOtTsgZznn3oUkAqRgH8ab1Y4BxjP61KQJsDkEEDIx1wTigkEE47dCKa7FVBBJHT2FICWUnGQOmDnND22DcbIC2SFAz3zgCq0uApzwPrxVhyOpxkevA//XVaUjacnAPTAzWLRaInJPBOAfxxVWQZySAQOn1qxJhSBgD6Ht/jVeQkglRkgZxjHHrWTRXoVSpbKkYOc1UuiYmBOQMdhxVtiDwSQoPHrVeVg+VYbh0OK55WsbROc1oj5iAQvJ2gZ5/CvMfElu8hnj2jLAMAT0P416rqkYCsQMgjkYI/rXn3iK3EZDoFOTwT9K8mvdSud1Bq9jw7xHaJE0REQDpId5BzuHTHORnr1zXn/wATnhljidC8AkgKkr8vzKckng54z6fj0r0XxjKYNW+eIBHfCjtnGMkfjXnvja3hj0MzOSXiuMkE43Agjr25wfoK9vA1bxtc6cTTSalujweV1EkshDGVZCVZjjdnt9OP89KhWF77WS4JWWZdpOMcgDB9QaPGiS2esuGiICkFcHnawB7ckd81JpF00U6SMrMSoYbs88Y4Hv716M3ZmNJJ6dEOi2rEI8AMhxx649a22lljsoLmKLBCkMCe2cdunrXNxXDpqM8JTKOwOTjg9CPX3BrrYVEkHlKwRCAWXqPUe9cjhZ2fU6XPmj7ump6NA0VxpWm3SPmRXAyc5wR0z6V7T4dBk05AmMkAkYwOnBr5/wBAu/8AiSiBzlkYAEcA45/CvdvDEpOlQtGSUKqMdMHHTFeXJuMmkLGRvRTbPQ9CtkuLCSNzhhk8468c1f8ADBFnr0BJGFkHzYx0I9fwrmNOup4M43AHoSc8+mf6Vt6FMzamkjrghgcjgEE8/X869SlLSLSPk5q/Muh9h6JJ59lbOTzsHv2rWXkZOAawPCcgn0q3ZTkBQOOe1b0Z+UgnkGvpo62Z5Q7cQD0xUfHoSDTwCynBx7UmDjIOTVANCjqeDR19aB2B5oGOgODSsAhzwRxSdTk8GnHAAwcH6U3HGeoFCQBRR0zzjijjAwDQkAE9QM5pMHjJyKU4xgg5FA6DFCQCYOOtNZRxzT/0pvc55NDAaOOhwKOc5IzS47HkUn3c5yRQgF7E8YFJ24Of6U4AEgE4FJjnANMBee4waacAgkYIpe+e9L6+9ACZBoxzmkweuBkUuRxQA0Ag5x0pwJIII60tN5xgHBpdbAAI5GTmjkZA60Hp0PFHI56GhsAwTzjFIM7j60oByBS8dDk0kgEzhuetGQck8g9KMjIIH4UZ5JGTQmAcHgcGik53cdqKdgBWABOSCe/emlhjgZPvQuMnJyPyprZJyAQKkB6sdpAPP0poycHHApegxjikOSCM9aADgZJ4FA+YckEDtQQOO4oIxnA5zzSbAdgDGORTT82RjI/zxTuMA5OaBhQcdT+lMBuAeB2FOXAycEUiqepPJ70o6YAOaAAMcE4wSKASQABQcoee/rTs4wByT3p7jYhBwB0xSEAKBnPehs8ZJx0xQAuMkUJO4gJzycge1ABIIAwKCw4AGBQQeAWwDSATGcAnjvTjhc4BApOF6fnRjJzjpT3GgQEkjkDrQSMcZxThxwFwKQYxgHBpCHqoxg9PWlBJGCAPQUzGBwaeMKueTmqsAmccEg0AlmwAR/OgEnkgg9qMkMcAfWpACCOAMGlzgYByaAOMZyfejbnHNUgAErkYyT+dA6gMSaBgA8Z9cUAEnjH40MB2egP4ClyTkk8UicnHb1pxxgEA+2aNQE4zznApjZwxA5PAxUoHIzye9DlR1yB2o1ApXsIMJRmB3YBPfFfE37Tvg/TE8c6lHNqJtrWa0a7bcAcyqo2qM45YgjA7YFfb8yDBJHAI4xnv0rxj40fDyHxJHqt0bSO5vhCfs/njCAlcbRjuTjk57VzV6fPH0O7CVOSpq7XPyw16R2iLgfNkkZGe+P51zMMJNkpaJVAySegAHJJ9677xhpRtJLu1MZikjkKkYJAIPIHTB/SuNmjFtZoHBRMZY5GTnqcV51HW59VVik4yvfQ5fWpxPiGLcCTglTj1wOOnFRWdjskRCMucKNuCcnjH54q1M8IumfIRhzkjP1xjp+HStPwfZJqGvWiAmRBIGPGSxB9PTitJaJs89czqK+x9ZfA7wtFZ6ZbBVO1Io0AwPmY8nPv0r6p0SxSCzjRBkkA8+uOnPpXjvwi0RxZW6lCpGJGYgADgADH58V7rYW4SNQCQAPrXjUU5ycmdWJmuayKmswyzW6W0LFHlIBYHBAHU9eO1Og0u10CwYRIZHY5LEZaRzxk+5P5CrkVkXvTPISQFMaoR2yCT+J/lVHxTdNa2LyIOUXIyeMnjPHJxya3cYq8mtjiV78qe5kkwTypcTT7re2Yl+BteQe47Dr6dK4Hxv8X3gtTBpiqZCxVpm4UDuQeuO3TmuS8aeKdTuMWFomYGU7BgjzBnliOwJycdP64Vl4PvdQusC3nvbpwB5QBCg++MYAI7n6VipwSd+p1RoTlZ9DI17WrvV7uOBg804G9nXkDp0ycAZ7k5471taFblowJSquuCzbsnn6A/oD9a6aw+EGq3FwjXURiAAJhRQqgnJwCMn9Bn9a2H+HGvQRmCzgWRgQdzghVH06k98H0raUlGPuo1tJvlb0Me2LqREk5YEgqqrkkjgZyBzg9eRWrbWMlvi4wLl0BLGQhkUkgHPOMgEY6/yqaP4La0zMblpiX5DQqCcjtgnCjr6/jWhB8KrSxlgaezu53QnM08rAE92xwO/pRScbarUxrQTXuyM1Io4bpNpKhlK7Btx3JwM/Tnjr2rct5Jbh5HF+Q6cGC3jBIUnIDOOM4AySTz3OKvP4M0y4iMeL55C2FRclSTyMk+vbsM81kv8Ohptz5kCXUFyVJZJQrRsc5A3ZyvTrkHrwcAV6EVTtscXvpLUv3Hi+XT2NtPdeSEIIkKFgCeQuSNp+mPyq7beKJbyFLpJ42LEh5o8OMEgDJBOPYHB46dq4fUvEaeHLtYtTsPsTsSWlMCzliQQAHJ5GB1OSAK52T4g6NHeK0mnQXRY8TxZiIJGSdhBGO2AB09KXJzX5WXKXI1zLc9+j8WNZzGNxLKQRGrKSQ5GDgYyMdc8967fS9VnlzI0GyJgchuxx1HTgHPIr5jtviRpURikiupFQ8BYFdRF6nIODxnqD7DpXp3g3xjb6pGgtbuG8CgiORJy5YZ5DcA56dQMZPpTTs7NGMlfXY91sLxSyBCSMEqV6HHOOeOmfbpWuLlHjR94fOdxBAOCc59c54NeY6dr8U9usTiSEqSArsCV9RkHpyeMdfrXW6bqQxGXkUZUDKk5xjqRgYHbHPTvW8aitY55U3e51xnCYODvwGDAEZzz256/wCNR+Y7JlgEJyMMTwfrnPH41nx3p3gK5IOCdp4/Xv7inz3ShiCWLHggZY5x1Jro5lbUx5eli6hEwKKAoOCTwcjPQfU9fbNTMSXIGACOT1z9KowSmJAQm8kYK4wWz15xV2OUrGhGOTkbQcfQ5/LH1ppprzFJNaoIox+7DZdyRlgMjBGcj6e1XoVDISgBzkg8E4JOBk/TvVEsWkDSDYhGCSckjPTrgDj06CpUuBsIfy8sOMsSxwemB0GOn9K0i0ZO7RLNbCR4WIdmiYldp/MnA55/nUE5O1whVCWIBYA8A9AB3x/+untI0iMkZJfj5Ap3fTAAGMe5NRNLsJDKUbHY5JHcnI5H0NErCinoBDEqSCw2/KCecEcVGcEkgAgdM8Hp6e1BljXkFQCMbdw9eme/HPNQyXaLE77yxzjC85POB0wBUadzRX7EjoC5cnceu4cgDHt2B/PNVH2OQUILMcBvx5P/ANamtcswJRQfUODgjoSPTHXmoLu8i0+2LOViQcE/xH3AI4x14zUNpq5qk16klzGm4AcAnO7IAxjOPr0qoZVTahIYY4GcdR1H88d65/U/EypHOIGDOVKqzNlc7QATg5JHB6AdBmuQ1DXpxFbCefLMu/zk4DYyMAn39B6VzSmkzojBtK7PRpb6CCTDSqScc5Bye9VrnWbOEFnmRRg9Tg8deteXajqLxwxSzShDK2F8wjgE5HBzgdcn2rCvtZu7lJSspSaNioYbWDg9QBx6fzrmnUavZHRGkpWdz1a78Z2EKgoWkGcHGBjP1PNZsvxFsoXC4CgZBDMM/lXkEl3NHcATSFd2EUD5QMdTjJ6D+vNNSWKGVZnnWRBgnyyrEd+R6fX3rhU6tTZWN/ZU47u56dc/EZlmRVVWDDIAOcAdzjNSp8SVjQF4QQwyCpBOBxkjtXk83iAZWSFoLgbiAQpyoI6EDnmqyaxcuVZQiCMcAKTnk9fXr1Izx7VF6qbTYKMHpY9qtPiFa3TFZAYnzggmtWDxDZXBJSVUOMlScZH6V88f8JS0V4HmUo6jKryCwIOcEjB49QMVYHjaGZUQSvknP7zqnp2449M1qnNJXMfZpvQ+iPtCS8K6kDnByPxqGUDkKSxxnI6V41pXjB7NkPn7ACQpzuVvQ+n5jNdbo/xBFzIIptrvgZZDggepHIP1H6VHNd66Cs11udZOCQGAwR271VfIUk8EHPHU0+21GG9VgjKVbkYOfw+tI+BuB5Hp0rKceqKjLWzMXVQIwSACp5Izgn/6+a4nxBsXaATv3EgDPpntxXcaqS0ZBHB98/0rh9SiEiySEAuCcZzwOR+deVXaT20PQoPW7PF/F1lJO9y52s6sSecfgK8r8bwMui3EUryOcBiVHAI9z3617V4kX97coVIJYDgZ5JGSa818YaeHt704Ij27ScE4PQE8461thJSUlY9KbUoNvZHz5480Se0i0rUSQ8VzGY1cNzleCCOx5HJrntJlIuApJCqSOvQEcA/nWz4v1K6utPt7CVnaC3LhB1AJwCRk4HIBrF8OOsdrPLJw7ADLDGMHA4/z1r6SSi9zipVVppuW5pCNWjDop3LhiDwT6/yresJU+3MAAAwHyA5HB6c5/wA81zlxMCqTsRjbhQRjkjGP/r9K1rKZlMVwoBLLk88+h9e/8qwlo1Zm/NF3Vj0LQZTd3To4CKqgrgAAAdSR65r23wJMr2CAk/Ng8ZPUV4Z4YcXzpscxyRvtbcMA5xxgj3r2rwfb+RagNhNpAAOcdT6dO1eRWV53LxDTw6TPSdEtVupRG5IB4wDn8f0rfsbT7DfomeOxPPIxXOaFKVu4AGwAeucj866+4A/tKBsAHGAScA89ffivUoJcmq1Pkqt03rofR/w1uTLoUJ3A4AzmuyI6gHGeea4X4ZMRo0IyAMA8dK7oMOARzX0VPWKPKe4KDyRwaTjnFKvGcHg+tIcgjPSr6iEB6EYpSQTkDk0gznGOaRjxjGM0agGRzzwKTnngEd6PX0o5B4FCQBkUcYo5IGOaOM5PShIA9ec0DjOOgoyOSOhoxxxTARulN9KU57AkelHPPY0AJ9eKO/TNLk9CaTB9aWnQAz2oOfY4pfwxSdBnI4pgA5zkYNHQgc0vqMZz0o9eeKAE9cUHqO1HQUcZweDSYCkdc9BSDB4I5o547jpSc9cEii4C84B60DqeMUYHAJ9qDjBB5BpgJtGcgkUcgnI4peeeaDnqOtQAhHQjk0euB9aAOoB/Cj1x2oAXvnvRRjpRVgRjgEk0hJyCRj0oOcgdcUrAkjPT61ncAydhGaRQTwQcUvGBnOBTcnJ4zzTHcXOAATgUuTgHGBmkx8wJ4A/KnMxYgdR2FAITnjgYpT0Axz69qNpIJPBo4OefegQYGQAceuO1BYAgJ19aTqSRkClAGcjOMUAByXJOCR+lJk5BxxTuMcknNKMZBOcUDQ0kkAk5JPTFHJ4AwKeWA6jAFIDkgEYFAgwAcYyaaeDzyacSBknJNNCjnPU0AKCoyCf60Bs8AZxQcZIwSaTG3ryaAFXLkkjI9e1IF3EkDinENgDoKBwCBkAUAGMYwBg0vc56DpSDAYgEk4oDcnAJ4ppAPPHUgCmkk4weM0hbO0d6UKWPJxT6gO4xk8YpAT1AOKDgcZyM9acWBwAMAUr9wEOTjkgUuDngECjnqTg0bWxktn2p2AN3f+VO4VSSwJPQYoVB1BJPYdqcysMlgMCmALjGQfpSrEGJcnJI49qapPAA4/OnMSAR0A7UmwGugIxnODnisTVLeK7ygChXBYk8gnIAz+Z/KtpySCAMZqkbZeQ3BCnGTznGaGxp2Pzf/ab8DW2i/EWWPToBBY3UZkKRgBlOSCTxxkgkZyfwxXyv4otWthdRAEpESCeR0/Xr+Ffbf7Rl/aWHjrxHqxMNy8LpZRQEFvmEZJYjoCGI49q+I/Ftw/2qWInMrHLAAg8jJ469T1ry2mpOx9LSrJ0op7nHX10s1i4VQjEgDkkkDk9Oc16J8B9GluNdspWhMis2FPGOuOPf/CvK7yYhyucDpjPbH+fzr6O/Zr0ptS1PTnClYI8YIXALE+vUnHr0GOlRV0pSd9SFVvVSR9u/D/SRDayOyk7mwMggcADjP0rvooAiDBz0HWsrQrVbW1iiGQFAOPQnqfzrcVQpDEYGf8muCEVGI6knKTbFLBGBIJ45rmtegfVd8TKZIEwzRjOGweAT1APf16V0sgR8kttGOuOajgtC0h3BkTOTgZJH49BVWummRFtO5xfh34X2cly+o6iBdX0uMK3EcQxwqjtgd67fT/DFpakFIEjOeRENoznqT1JrTt4FQ4BJ55zVyPYASSAMdD1ojCMbOxrKpKXXQjj0wR8ooGQT8xJ/EZq1b2y2+CFUE8gryaaCXfq2BwAvA/xq1BhUOTgYwSa6VormDb7jQskjZ+6ox1Az/n8Kcbd5JATEAAPXgj6Yp5DBcIQg7EjINTI78kgHnryD+VUtNDNrsVzptuZA4gVZSeSVAJA7cf5FVjY2x1GKQRtHJyoVk+Vh7HgE81rMdwJ3YIHXvUE8YlUIQrxnqu3I6HGKrm7IhNrQ43xR4M0bxIstpc6d58EgJMbRgDrkkHBIIJyCD1714j4i/Zue0urpdFmjlSRflgvolyeckEEYJI6EEHg4PY/SkluVcMgdXXowBJx6Z7+lQ3kSXtsRIqs6HKnGDkf4jis5NNeZ0wnKNk9UfD/j34f6volnbs1sFt4m2FigUxjPKuQQ2OmGIGQSAT0p+geHdRsIi+lBze27CUoRuO4ZyUK9QcHhgTjIBNfXOraEmoWwSaJZxCxZN/O5Dw0bDoRz0PBwOK8/u/hTHDcxTadPJaSQnekG4hVxwVUgggcAgkkEcHpmsGpRSszovCbTe5jeHviTc3CxpexyQTouZLcYaN1HWRAwDbgcHALDkggYFen6DqK3cavBcu6MASMEgqcEEA4x+H/164q78OS3kd21zEJIpQSSibZI5RgBsZ4JHUAkEj6VsWWiSaNpgNu0oXG6Jt2HWQnlCRjKk5IByQQRk8VEZzb95ClGFly7np2mak7KUchwvA4wfp9f0rXjlBQEbgcZOQBXBaDfXZgQ3JSZSciVQVbHYnjHTuOtdJbXDu2UuVdDwVyGb655z+VdkZXSOSUDooX3HAOTjqT/AJzVpCQXBfBPqcE+pH+c1kQTgKEBKnI5wR/KriTvgAkOM/eOcjP41vGSuYyizSjm25xgnGcEZP5nkdO1Kt0RyHYse244PHQdMfr0rPYydGclW5+YDJ98+n41I0uEAGQD3yR+Y781qpkOKLB1CVFJiUBuPlI3DIHfv+dV/tck4JnwpPVVBA9jgdKhlJAVSgBxnABwfc/hUZI2lnIHpgdvwNZ87vqy1FJbFmW5G3AACHsQST757fnVR7h2YKdnlLggEn5jnPPXoaZJcEKSWOVGQM4OOlZN1O10rBX2uD1BPyn068molUdro0jDuO1/xC+nxPKjAnIJwDk54JA6H6kjpXMah4ju9RysZIXdwwhIIA55wTzgHJ5Hp61YurND5gzvlUEOshJJ44Ncu1tJJZ3cYcsY5DHGmMuxIBABPHfkngYJ7ZrllVl1OmNOJz+u+LoXkaE3KWaDCkyMSFAPQEE5JPGB3PI6muL13xyPtUATUrdpJCMRPuJRR0BbIAGeePXGK0vE2hHQLi2tLR4YdRuwY1bZvEKkZYjPJxnJOOSevauIvtKlsLGR9OsZ3luGMENwSSzpnBKHqcnJJAAAxyTzXJzu9ps7I0429005fiBZie5W8vbF5ZEAXdekrk9toBHTjgnGeeeK5a8+LN41u6xpaRsG+Tlm9cY5zg9M4+pFUIvA9tZ6jK8hW5lhH7wQZOWznDORwQeMKBgDqTzXWab8Ko9TEdzeTLBK67har89zIp53MQDsUZwAxyeSMHit4zi2rK5n7Jxi7sydE8SvrFrPfX9+qShtsdujKzAkdMg8DOCAeefSt6bxFKsMUSQSq+75JVYsygjGAGOFBPOcEk9K73wp+z2Ii0yQJZRMA0csjncpwMFIzjHGeWOT3BrudD+B+kWx867L6k4JOZZWAJ5HYjtxgDFdsNE0kefNK/xHzidUCs8NpFMJskGQ5kye5Z8YJ6jrxj6VpRTa3qSrLbxIfLA3RtIAXBAA6nJ9OOMZr6lt/BGmWaJHHp1vHGAMLGoAXJzxnpUU3hOyaQE2iOwy2e/8sYrCcZNe6axlB2Plm5u9dEjSS6WHiTO8ZBCg8YBzkH6jGarQmKeMpFDNHctn5GAIU+xBBHrX1PceBdOuF2mJdmDweTjqax7n4VaXckMUCMvIIGD+feuGcayvZHZCdLqfNk8GqafNIwinAZSWeNdxIx1I54HPOMj1qew1WWOZLm7QbcALLFyvUYBHY/XmvolfhtaRNy24dQcAEfj+FVtR+GulX8biW2QEggssYG7nnjHP8qyUKrdpIJSpvY4Xwt4qeNhl2miYZ3cBs5xgZ68epzj0r0bTdUh1GBZELIWGQH4/rWLbfDS006JlgRWifO4ZIB64yPUdiOfpWnpXh6TS8xB3ktwcqHILKP7pPfB6E8471SUlo9jmkor4WLq6l48DJzzkc4461y+pW5gtnJG49ckE5z3rrLtSSVIyvbHH4VkaiDsb5QUyRg4xiuCvSbub05NW7HiXiKEtqt1EQQHQOp2+nXgdTmuE8Q3KRQXBUDy5YyrKwOCAeRj/AAr0zxtG9rqUTjIU5BC+h6nivJ/Fy+VFMhcAYJUnqAe/oKjCtqevQ9iS5qd/I+Z9fVBeXtuZAXjYlRgdOuRyfX9awdMcrbhQQoYnJAyM9MD0AJ/St7xrCtlfyAFXLMCCq+xHXkEe4/nXPKBCI0Bw5w23gEZ6fhj1r6fl0PGpOzSk9EX5SHtTCzANEASxBAwR/wDq5ra0tgdJVwAXUbW7g+5/OucuVkhuImJ3rIoBBwOv9D/hXVeFkVoTAVIIBOCQB6jkfgOKxqRtFNbnfConJxaOk8CYe4IJABLB0PqMe5/Wvc/CztJbFHYna2CvXj/9VeH+DbWQ+KNioYkIIIA6k8Hr1GcV7foMUunXk8Msbb8BQCMH1B6V5dVe9e+pvidaVr6I7jSrh4ZwSc4wAMf55xXW+bNLdxEgsTgHAH+RXE2l0OAMMTjqCCDxzzXZ+EpHu9RjV0wrAYJGSenNVh5OVo36nzNbS7sfUfw8gMGhWxIILKCe2eK7MFSoJGeK5vwe4/sS2XbjYMGujBDIBjFfXQVopHii/wAJAOaM9M4JxQvAIzg5pDnrmrATo2RgGm5Izk5HpTic8kdvrTQeSOooAOeO4NABz15FGDgcnHpQe2M0AGOoPWjkdKDxkcmjg5ySKADPYZxQemcc0HHAxg96aTnAIyKAEGeDk0pxkH1pM89DigZPTpQAfQ0dMCjn6Ueo70ALnr60UYOee9Jnp1z3oAOegxml9+9J65FByDmgA78ZNHrmlGME4ooATAyMDijPX0owKCe4FABzRgHrQDnHFH8qAF4PGOaT2NGDwR1o56d6SQAABwO1IR1I4NO7g+lIM9OM+lCQBjjAOCKKQE88ZoosBGCM8YoyAQAKCBwRwKUkbsDr39aiwBg54GR+VLggAjjHejI5ABwKDj1OM0wAnoc5NABDAGkHqTwaFIDA4+lA2K5OTjgUgJwQOPpRgEk45NOyVHAyTxR1uIQqAuByRQuW6nigZ7jJHahcKM45/WgBcAHJPFDZ4JOB6UhYlhgGgAk5IwO1ABkHoABShSME0gzzjilwSct0oAQk5AJJPag4J4GKcR3JwD3NNGQfUmgaAA8E8U8qAQACSeabkLyTk0obBJBIx3p7BccSSTkYNIeOpzSAk8Dn60cgEnrSEGRycdO9KjDawzgd/WkGAmMZJ6UbCcgkAelPXcBo7kDnsakAJGM4J61HyMgEgCnDjJJJ9KaAfjcRxkUvAI2jB/nSKx9cU4EdTyc9+lCQCEHkjketAwDyCB1p2SVwCMfSnbAuOdxJoYDVfHAOCe9Nbrjdn3NSiMKSWIB9B1pgXJJA4PQUJAEYLYAOD6+lS7QgJJyTzk0zdsAAyPWm5LYGSAfU80WAXliSTgVUlB3OSQXAJAPQDpk1ckcREBRlu1ZesTJYWs9zKyqApLMTjPFD2Gtz80vjt4hnfxnr9rMyssWozzM2AAQXITJyOxH0A718yLG97c6jcuwkbBCttznk889BivUfjTrLat4m1lslUubtnMgOQyljg884PGPXg1x+n6ILbSZHZyIpCcbFJGfQk9Tg9P8A9deXBtvU+hnTtCLW55P9keW+KuoILdWJyT16dK+uv2W/D89tfQmZDGFYSLG3XHBJI7fjzxj1r5ijt/L1aWcgCONhjcOMg4BOffrX1/8AsoQC5uZJmm+0EoCcKMDPb1645PpUVo/u3cwpzSmnbXU+wbOMFFAG0jGD3q/w3AIz0AOcYqpZE+SrDk4696tqd6jPOeTxzXG3bY2d0rjkCAZUZB9Opp8KS+YQxATGdoBJ/E03IYADjHPTipoJACAMk9OelJeYlctw7sZAwB3yOaW8RrmzlijcRSFSEkKhtpI4ODwcUkcgHGOmaQSNjOQR06VSZrbbQmsVe2tIo5X811UAvgDcccnA6Z9KtrcfNk5A61TVwpGAAPrUc10EwTyDwKfPbcXJdmpFcK2GJwMYx179akacE5LLjoQTjmsBbouAQcDPTrVmG4CAMCAM9Scj9aXtLg4JGz54XJYcA8YPJqdXjkGAdwIA4H86xJtSSJAXZQM5JLADHrUkWv2SSJGblEd1yBuHUemDWsWu5g12RqSKETCguR2Jx/Ko5rcTqCpwQMdePxqB9TiwCssZLEAAMCCT/WpHumbHYYyCDxV6WsRdld7UopBBI67gDiqU9rEQCUAx0wMd62UuDMQAAB36j9e9QyQ+bJhUJGOTgAZ9qUoJrQuMtdTC+wCINhQ6vnIYYIB7A9f/ANVSTWMU0IiALLjABAwDjqfU/Wr80JTegUqehUnJqIIQoycccjsPauf3o7o2Wq0K8FkqZEYBiBUqAcDqCQPb/wCvSwQJFcMiIqyGQsz4+UKTxkdM+nf+s6OUTaDkenv/AEpY0Kqzg5JOWweM1aldLuCurlxQ8bBhJuGQDxjP4VoRyF0BIyQMZA5/CspXVwrgFSOPmyOPxq3DIY2JIB749KpTd0Q1deZpxjjIAwOTkZH1pS3ykliVHA579f8AOKg3BlBLgkjGBnj601rlEQgxMzEDay4wOeSc+3pXQpKxkk2x7SiNCAu4Y4wfeqrTrwMbecUklwSpGcsegB5+tV5pAQQwxnqFFYykzSMO4y4lUo5DYPo2STWDfxXE0peGeKNNvy/ugWBx0ySMj8Kv3Uu/KAOCejYx+PtWbO8rRyrBy7YGZOAO+Tjt+Rrncu50KNkYrXl1dQQTPIYpwQswUgKwByCQOoGcgnnGe9WNg+2tKFMaMnI7AgAY59R7d6uQ2SLcOZTkZDBgeM4Ix7irBUDAIy2QRjpnGBS5ttQtpojj9W0JNYvVlcuhZSpZFAbBGMA5OBjr6knPaqM/gmK8mAeeREjQITHkFVHRAevrz1P5Ad6lmgZ8HlsAnkY9hV6209AVBXJHJJAABqYx53sHO49ThdB+G9rcAST2iW0SnMcSggIBwCQCMsepJOScdMc95oei6do8JS0tY4n3FiQASzE/eJ7n+Qq7BpwyXJyc9DyPp7VoQxqqhXwRwAM9P8812Qjbpqc06jejZXj3vKXmYAEdApyfTJPT8Opq0rHzCgXA67QMfQYqwiRBSQODgYH+f/r02Ty1YnZgjvj8gB275Na8r6swUk9LEeQCSVBz1qGWZHUoEYEdzgDFEsowFBAJ6EnB/wA/WqKzjBVnJAPJzjHtWPPbRGkY32JS5jypBII6npikZ1ZVCAkd+MjpVaW4WNgECshOSSckfoaRbhXJydoHvms3NNmqiySTzDkEhlB+7jBH+NRyQBzuBwfrUbzMygq5UA9gD+ee1O89SgBbLDAJx3p3T1HZpDCByhAJI6r1qtNa9WQ7GxyAM5575qcyAA4J4zz/APXpgmDZByRWUibNdDHvLYEgAgHnJ7Vi3cAClCAeM8cf5NdFcgn5iMHnP59ay5YjjODk5zzzXNOKbRrB2PLPHFkJLR2ABkQZ684OQQfXivn34kqY7GViMSouV2gEEE9D9K+nfGVmklocgknIO3GPTn86+aviBp7NDJEWYCPcDkcdRxkD0PfvXFCNqtj2KM04NM+ZvFE5vb4LLKGCooUkYwQDxke/+fXmmkZZgflIPII5OR7nvzXQ+JoRBeyohCurElSCOx7f4f41zULA3QWU7VxjJORkkE54+n619FfS55MZRjJm1DAL5ASgLrzjJyRkZAP9PSus8P2wgfZIWCJk9eBz/wDXrlLaYQTIV5QYOFOCTwMcV3OlXfnwbSVDkBWk2kHp04+n/wBeuacmtOh7eHhGolNs6f4fZn8YW7ySAHeiiTg7gCMDH4Yr6R8YaWsV5b3qkAzZBwcAYA9OB16+1fNfg9Wi1SAxNlo3DDBAJIP/ANavpHxLqyXnkwIx2QwjPQgPgA4/L+VeTUkm3cnHRVOyRnpiOYg43455z/k16B8MYmn1e3RwRhhncc9+x/CvObdZbrypFLSMeABjP/1zz0r2z4YeHpbMW9zKCWZgdvsea6sLTbqJpaI+axElytH0TokJs4EQY2EAjFbsTZRSeTWTaoVt4znjaP5VqxL8iY9K+tWx4pIcAZ4qMEkgjOCac+RkkYFNPy4GeD+dMdheQSD/APXppGMZ5pWz160mCQMjkUmhAcZ4GO9HHQUbiSDilIA6nFMBOAAMigDOQMGgYxyaBg5yCKAAscEHrTOnHBFL1yaMHjjHtQA3nt2p2epB60dcnkikGRQADnI6GlweMjnPShMA4IJz0oAGSOooAQY6k4oODjHWjnJHIpePxoATrx0oPrjg0p4Jz1pM9eM0AGPc5pcHggEg0nbNLkkYNA0Jz+BoB7YoGMdOe1HOKBBznOM0foKWigBO55o5696Wk69zQApzjim4PGTg0vtR354JpK4Bzg45NFLRTAhxlsdQOlLwOg6UD26dzSqOpJ5qADnoOtNJ4wODTtw5xkCkGTkkcUALtAAyTmgEAkkcCg44GMUE9gMDpQAv3RkjkmkTJyx6HpQQdpJI46ClU5HOT7U1uAgJySM49acM9OD9aa2QCCOPQUoGDzyTSAUADn/Iodi3GQB7U0knII4zRtJwCMAdad9NAFU8HA/E0AnBJ5FLwvA70oxkAnikAhySDgmggLnuR3pXYk8AgdqTB2kdDQApAYdMUmOMdTRkAnGTn0pATySeOwoAXgKTyTntQARnIxnrQuSMEZNOckkHgEdqAEYnAHHHGKaMnvgUvQEkZNBIAAJyfSmkAKByAMYpcjgYJxSYOMDg05UwCccep700gAueMDAH4UoPQEEE/hQABjIyetOZgSCQQBR5gKAQCTwDQGG0kgk+uelCqGySeOwo4OAQTmhMBVIzk9BSiQHJwQPamcAgAE07A2glsD0osAHacDBA7+tOwu7AGQBUY45IOSaeJNvIUkjk9qNwGBSZNxG0DgCuN+L2ybwFrKMWRGt2LsrbSECksQccEKDj3xXY7jzkYJrzj9oLVodC+G2s3MyCSMWkqyAnCgGNgc+3QfjWdTSLLhrJW7n5gaRoMfj/AMbR2ibltzKXcMS21AcjJAyeMD/CtPxkbbwNb6pbLapcpIHjtVSQbYWPAJBGSQcHj0roP2eXB8V6rqc04gQyC3WJVDMwLckA8AAYwSDzjAzTf2sHYX9rp1ppEdlFOocXEagGZUPJ92DHBI4yMc448+MbRTue7WneXKl0Pl1zcXl7FCTlVYjaoz35Jx15x619rfsb2ONNu3C7XVtrHjDHrkD/ACBXy1pfheSKVS9pJHdysCBJleO5A7de9fZH7LGmJYaPeeUCCZAGyOBx0HPP4d6KluSzOajFqbb1PpSPKRqCcnHSnq+MjHGMccYqCPKKgYAjv045p+4Ag45zxXBJrY7Iptak6SAnoMnjr1qwrFuSMgD8aooQjHgNg9fQVNFOCpJJIOTnp+FY82pXLrdF4SgEEDBPA4oadRwDgjrzkVRN2EYYGQOnqaR5wQQTkHnr0oUmkaJdC21yygEt3x6GqGo6jFaRSSyyoiIMksRx9TWB4o8WQeH7VnIMhJwAM9T0z7V86fHH4pXWl6Fcag86y3Zbyrex37UOc8sOpAA/PjjNYyrXkoR1bOiNLTnk7JHtfiT406VosYSIqyMD+/kkEcakDkEnv9M1414x/ayisZjaaZd/2rdy8rFYqBEo4JzI3BIHPyg/hXyg+van4u1KJNRllubkrhFU7iTjoAAce+Bn619J/Cf9izxT45tbS+1/UU8PaUVBSCKAG5YdskkYOB6d/Xp20cHKUlzO5x1a8IrRWscR/wALt8Y+J2uYpNRSO2hja4LGcswGP9WASAc5Pbisaw8XNcO66j44cssCtGRG+2KQkBkyvzEqCckAjjAJB49N/aN+CHgP4KaPbWGk/brzWboFma4uSUAGfmKDAJJ4APAwa+QtT1B1dtxIlIOArYUDJ6D9a9JUYRkoKOpwym6kVUjKyZ9sa18afA1vNpMGj+KH02G3gDz6iFu2a4mEanG2R8YLFxkIoBOcsMYk8P8A7XYDaMLu6ubKK5wsk11IssRfADH5MlVyQQWIIzyD1r4nvvEV/qtrZ21yFaK1Ty4ypIJBJPOepyScnoMDoK1PDtrG1wgjGCRgrkAEH1IwfTirrUktHGxz0ZSleUZczR+rfhb4h2+seWJH2OwBR1bMcmcdD9CPr1Fd1b3SOxBYk5xycEV8G/Ce78aeBNMsm1K0mvvClwA0N6GBMBIyFPUkDOOfpmvp3wX40F4PIaV2BAMchxnB4I46jPT2rzZc1KShI9GEPaw5keslUwQVDk45PX9Kr3ESjIBA74yaq2V8s0IIJAPQHk/j+NWHAIQkkgn156VpdSVtwScXYiTacnGTj8/8KI8xSEkblx93tTpVOCQSSDzk/wBaYrhiQBkHrziuRtp2Nr3VywI1bAHJOcDHP0qa2JUAE7hnGc1FFGpTGCTye4x75qWOMkgAkAfnTUr20Jez1L9rtJJAGegJAI/X/A06SN9pGFZzxtOQw5zkdO31pkSg4JKoO+7JPbjj/wCtU02949wO5EG0bmwPfAP17V2RXunM3roUWCxg4Iz3I/lVSeUKc4LA564wKtS5ySFwM5G4AmqcxHlnJ2tnsOKwk10N476mbdMFBYEA8DHP9KqOF8xXY/N0B5xj0PtVydAeQuQM+xFVj8uVIAxyO+DXG5Xep1xtZCpkI6A5U8AkdvbNShRwGTaR2IwaiiB4IUgAkDjk1chUoA5TJz3PJq4rmJlZCxQAPgsTn19a0Mm3RS0m4njBJH4cdKpPcE7gCqHGQP8AD3+tYmv+JIdKsJ7qedYoIEMjMxCrgDOTk/p1rqjaKOV3drm3fa1BYRSTXMsccagH5zgAdc89BXnGq/tK+DLLUZbJNVFxeoD8sSkpwM8npzjjk/Svmvxl468W/tCeIpdI8J2MsWlBjE13KpKckgEn14OOw44zivD/AIk2XiD4e6xceH7zVEvorFjsEbiVAzAZILDOR0OfSuqNObjzT0RzuS5uVan2lp37Yfhy68QywgmK3kO1PNIAUBRkkjJJyDwAeTirt5+1t4asptVeWdrpIJI1iNqrMJwRyUJAHBHOSDkjAPNfm1pPjm90Oe4kiQzGWKSIGdEcKGBUkblIDAEkMMFSAQQQDTNJ8W6pAxjiupkLEkkEHoc9eec8+tbSw7Ub20MlVjKfImrn6IaR+2T4eu7e4uru3vbG2WQIXmhztyMgHB5OMk9h710el/tIeDLvTknGu2rzSvkW27M2ScAbeo+pAr5B+EEEXxVuU8N6jJb2s90GENyVIJbHQ9Ackd61vih+zl4i8DWwnls5pLWA4MiASocAgEbeR9WGMd81xSw0nFST0OtVFGTg1qj7u03WYrm1ilZ0CyAEBSDtzyASOM1Z+0K/KNgHtnr+VfmBpHxN8Y+DpIINI1dltFOTBI5ZCM524bke+MV9R/Cf9p+LW3Ww1u2+yXCKAJYiSrDuSCcgcdv/ANXNOMqaV9bHTTXtXaO59QFi2SWyT2HHFSKwVQMkcdPX2rn9J1221S2intpllikG5WQ5GP8AJrRExONrA++cn6VlGa3TBwa0LRmwxAJAb15pjYVgCCBmoXk4BJwe/pSNIWUfMSQODnt6Vd77kWZLIB8x6A8jJxVGWI8/OR3AByatAkKTkEj9OKjlVSoYcHjtWbVxbHIeI41MUqFQWIzjHTng57c189fFTT3t457jywEAALc89Qf0PrX0xrNuJAXI+crg9wRnpz714l8TNK861uYWGA6kADGQcZBPeuea95SO6hOyt3PiLxFp4ub25uAQHQ4BPC88AHPJOe3tXnozFcujEAjkq2SMivYdWgKX2qo0TNE7EMiHBwMZPPHFcB4l0WCxvUkt2LW8ighsnPuMYr3I6xR5lSLUmo9xdOiafa4QZXIYYIGMevfp+ldX4cvTI8sL4Q5JAAxnpgZ7d65XRInhvxGMmNsBs4PJ7/TrXTQxNYahG7RhArBWweRjpnP+elcldprTc9zBxcfi2PUvB+isrm/JDxYKEYwUOMjH19f1r0Xw/eCZVMi8uNuT7ZHOe/FcHpcs9ppyMpIjZlbPZgRx/Tiu48LxG5jZpU2hiTyOAcZ/PmvJcW1q9SsbU5m30O/8B2EV1rNpHJ8yGQYXOep7Z/Cvp+y0qKKW0jjGEAA4GMdK+WPClx/Z+p20gBADZznsD7V9QeHdbS/SBwctgAZPOema9zAWjFp7nyOJu3oemQIERVJJAAA/Kr6nAwOmKqWwP2dWPcA5/CrcbfLnAINe6cArnIHIJ9KCQQBj/GnYDEEDBprg5OQBmgAXDLxkH9KDwoOOc0ijrkYzS8HAAyaAE9AMYo747e9LnnBxQpAbBGQaAEwRnByKTduz2AoY4JA4BpOOM8UAIMZIwR6UYPODyOKVgVIOcEUnTOR9aABc844z+tG48jA5o78GlGMZNACDHQjmgg8gck+1GByQT9OlO7Ag89CKAG88EnOaTAxxznrSsTkg8UnHc9KADuBmjPc9aUgDkHI60L2PQUAIcdgeaMHpS4OMjBFJn8jQAewFL2BzzSZPBB5pR8pBxx3oATrz3o7c0pxkkc5pMHAOeTQADpS+vvR3welIcds4FACnOc8Aik9M80c9jjnmjnNABz0/Wigck96KAI1JOR1o6EDqfTrS9wACBS4ycjGagBOpAJxQxJxgfhRwDnGc0o9sk+tADTnp60qgk9CBStyCSaUABST1oAQKSw6kn8aUAZyOmKRTuJxwaUHqAelV1Gw5JJx0pMZBycUowCSST6elBIHGCCTzUiDgDjGaACeT3oXBbJwB34oJAzgZHpQAcA5J5ozgZA4PSlKjAJAzSckkdKAEJJI4x9aX7wIz36UqqTnJPqaXgZwcCgBoHXt+tAIySBkCjIwSOAO9LkBRgYI6+9VoAKScnoTScjAAyacgHGeB7UhwMgDI9aGgHcKASck+lNVRkFjgUoUAEnr6UBScHgj9aLgKuTwAQO3rSs2MA5+lNB4OODQgOScZzwDQ0A4OcEAZpDIWxkHipHJjUKOuKjVeu84HWi4CBSVJBpUR2ORwB705fmyFwBnr3pGlIyF4HrSSAcEwSWOB+tAcckD2BpqklCCD65705CFXLHJ9KoBSxYgk5xRKxIIB4745pu5TnjnNLtJUkdKAHAHAA59a+cP219Yl074aRQK8YF1P5TJI2FYEEnP5dPevo9iAhA5OOtfNP7bV7aW/wxuIZ4vNupmVbfIBCHcCWyehABH41z1/gZ1YZc1WKPm39l/wS2r6cs97aiC1lnklM6ZDuqAE47YBIHpk461xHxa8Qv41+NhjN4ZdO0pUsoCYwY0jjG58AHn5i3fJJ59K9H8J61qPgT4NT6pcW6QTraGxs48/Ntc7ixBJOScHOAMACue/Z7giXU31m8sI5ILKNxJJIu5ndiWypORvJwoJGAM8ZrlirpRPRqfG5PZHmvxIuruPxWbZ2Ins4kWWSQEMZH+YgjsRkAjtjmvpz9mOxMHgyOVwSzSkk8DuOfYV8l+I9fu9Z8TXd9eOLi6uLh7i5ZQdpcscg+vpX2j8ArdR4GspwDh15BBHt/KuapK9rnRTVoN2PVAx8wgDIAGCPepRjaQRk+p5FRJgEE9QKlZ8DJOQD9D9K4JPUpajwwZWAGSD17Cn8iLAXAx0PFRRkjgHAPJHarGQQCOCv41nexpqU5G24JOCOvHIrN1HU44FYGVUABJyc4/z/WtC+QuDhgD64/nXH6lZBnd5Ax6gknIxjpjHFYVZNLQ6KUOZ3bOI8aeKYdQhvLRbc3McqGNgvXBHXr0BwfWvj/4g+Hdb1HWoYbiUyRg7ITI2SEJ6kDsM9cc/nX2Tq2nm5LpAdqqOrKCR7gZxz71yUvgmKebz7kAu3crl2OfXr17ivPpV3Qm5Wvc9b2dKcbNmn+zJ8D/B/hjytWuJINT1vaCsjAMsZIBO0Hv2zgHH1r67sXQW6IuAoGBgYA/KvkTR/DbeHrpbrT5prYxAElmwGJB4x3HTkivWPB/xje2tkg1qHaUABkiJYZ/qPr+lfSYXHRSUZ6M+cxuAlKTnTd12Pm39spnf4k3C3J3ItuojBJBAweRnr3/WvjW9eOLW1Eq5j3AZIOMA8+46V+hP7Wvhuw8d6PB4h0S6ie/t1CT25IErR5OCAeuCex6Zr4P8ReGTcuRsKyIcFiMkYJyPXmu6FeMayne6MVhnUoKCWqO2+LHin4cy6DoWm+B7HUwVto5NQvdYSFZmucEOsYjYgRjggMSc4AJwc8t4aRpZIjEjIMjLAnPTr+lc/a+DJ2dTK7lVO4ZBAb8Ote9/BP4TP411/TrC2diHkBnRVOEUHJLHoAR/T3ror4jnkoxM8Lhnh1Kc1oz7d+DPhGHxL8ENGtb0GMy2+0kKGBGOMqeCPy9iOtcvr/g7U/h1rI+xE3WmSgMViOCp6HAzkeuMn8a920GztPDeiW2mQSxxpbxrGqZAwAAOPQVR16wGo2czLC0i2i+c8qLu8pQDljjJxwc8Hp7VnWjGqmupMJypTTWzZz/hbVxqGnRTIWAYDIY+3U+/9a6SFjKTnIBPUg1yHg2+F1rd7ElqotHwySqCVJxyTjgZwSPUA+ld21sA6IBwTg88V51OLSVmdtSXvWaBoSEJ3cADPBx/n61RB2NgkH2rUlRYISVJI7Zxj8MdRWW4Ej/MQO47VnWTTRNJt37F6E5TI6d8Gr0JG4HJIIGQecYrMgIRRjBwKvWrhpQDlhjscfqelZwbukOS0ZtWSlV+QEsSQAADngcY98irFxADGCRIqYJCkgEn3wcADgVUsJTGm4gggcHJBzj/AD+laV2yPCChVwBtLlCvU4yT2GeetevCziedNtSOZndSCAADnk5JP+FU5iowCCARzyAKsXmBKSBxnjnI9zVCaRDkE4Uj72K8qbs3c74apFSWXHByOetZ8sgIJDZGeg5H0qS4lDbwOSOgJqug4Bc9T06554rl3R2xVtS9ErMgOzgDnJwAPrUySJgpnL5GAAD+tSQQGdMYBfvjk4/rSx253gAKQcknGCMV1whZJo5ZS1ZU1CUwQjMTAscEcHGO+fpXhfxI0i/+LWvQ+GrSaa08P277768iJ3FhyIxx6HqTx6cc+wePdUXw94Zvb91EskeIoo+Ms7HAx3yCffpWb8PrG2htYCiACaMHJJJbOCSccZJ61vSSdVJvRCldUXJK7NX4Z+AdP8A+CEtbK2VHYGTcygsDjAJIHJwASfUn6V+afxqea58UapcSljNJdyeYMjPU+/tiv1ltlU2gjAA45GMda+Cf2svgidI8SXOr2skdtb3haYCQkKXI5AIBAJznB4PPSvTq3lC6WzPMw7SqNN7o8L+HnhH4e+MdYv4NT8Vr4P06206S4gutRspbozXKqD5YSLJAJBIPJwMAFiBXmV0LNdXdLd8RKcLuHIOBnOCec5qO/wDDtzBcYjdlBYhgoOO3rxgU3S9BljunkchyR3Jx9a1niIzpcvUUcDOnUT87npvwxv5tO8U6PLalvMS4jKkDjG4cZ/I5/Q1+r1p5N9pMQuI1lWSIBlYAggjkH1r86v2VvhNc+OPGdpdGFk0zT3Es0hHykj7qjPXJ569AfWv0Lvb+10m0USzLEiDGCeTx0rCleFO8ti8QnUq2juj5H/aH/ZZs9Xe41fwy/wBjvC5c2qg7SCcnGOQc96+VLe61rwVrb6deWk0N5bvjNwpBwe+DwR+ec56V9/8Ajv4nW8IkjtFEjoSTnGTjoM5rwTxzq938Rm8zVdKinmQlUuolKygZ6NgZIx615GIxVLm5YvRn0GDw1XkUpqz7nU/BnxxeahDaC2ISPO1wCNrnAyQO31r6F0/VluYlz8rnGc8f/Wr458EaZrXhG/MdhYJLG2XBkwpAA5GQQM4HHftjpXtnhj4mRzokDwSvek7TuQqo+pPH5HNeEpxpzdno2dlWjN6tHs/mEgAkjj0pySkHABB+nNYunaibmNCSGyBnHTPfHpWsJUxkZP05zXcppq6eh5rjbdFnzCMk8445/lUbMHJBHTkj29ajLgggHFNbcmCTkNx61alfqZ8uhDfMJIiV2kY79DXmHj3TxPbO5GCBgt0HpivT5Y1CEAcY6Dr/APWrjvF9v5tjKCcDBIGeM44pSXutPcINqSfQ+EvF9g1v4h1GBXMMUh3HBz82Ome2eelcbBNBdCeyu4/mEZMLkAHcOnbpkZr074kWSXHiW7jJADKCCpzkjv7HNeRawy6frVsQ+RwpY5AU57+n/wBavThJukmU4JVHNbE1jELdUnlQsUbGRxkA8g10ut2KvJBLAcxSICTgjnHf3+lc/fF/PALB0cBsqRgHHP8AP0rpNHvRPpohZlMoBVQo6EDI/Ej+Vccm21c9aDbskdloV2tzo8cQYFoxtGTn8Of8816J4KmFxbMZHCncRu6j0xXkGijy5lCnCMoYDOQT3GM+tet+Ex5VihIwG56fpXHOylYyxUGqbfRne6FakXkTgrIORnBIP/1x/WvdvAgea4hjBGcggA8da8S8Mwny2kQllBznOO3TivZfhjcD+2ICTkcE5HH0r1sK9lbc+XxK7H0ErMlqq4wQAKsxE7QOpxj6VAJFkVCpyMDNWApGOOP5V76PMY9SRkjpQzlsEgA0DGQDyP0oYBX4Ge+KYhOSMg5A/OjIyDn/AOtS+pAI555puB1xigBeM4ByB0prEgkDig4xxzR97I9KAGgkEgjINLkYxkkUgweDjNAAJA4H8qAFIzgA8ijr1OfwpCCOTnNKhHQjkjrQAh4OcHFH8JHHWnHBQgdzTTkDB5FADiMrkHj0pFYAEEcnpSHIA4wDQcFemCKABiMjjJpWXaw5yDQcFQe4NBG7oeaAEJ6nHA60mM+2aXkAjBwaQYyPrQApBBIBpPbBApc4yQcg0DuDzQAcEc4z60gz16ilOARjpRzgADBoAMHgik4wD1pcDaOTkUcZ9RRbUBBjjJOKPQGgjBwBmjIGRjrQAc8ggkUdh+tHPrS59aAE4HXrRSjAIJ5HeigCMZ65wO9GOpI4FGMjGTijHOOp6moHcVcAEngmlUgjjgCmk7sknp0pyjjOAT60CA5wc00HIAxkCnElsgDj1oxxgEACqYCKCoHABNKueSTg0uRtHOBSHnPOPwqQDAA560ZB68Ad6OpAHQ0054AHQ80AOxxkDGaUA8c4xz9aQnjPU0Ak5OMiqYASB3OaOMjJ560YyQc8daXAUkgZH50agKwIAycetNwCM8kUYyCTzntSjGRngUkrgKQFAGeT2prE4AA4FGSc4GD704MAMAZNC7ACgnB6kUd+ueetByCAQQepApD1BHSqAUnqMcZoBAyME/pRkZPYClOABjk+tTsAHCqMYB9utKpGMkjHYUbRtBJwDxTnZVUADmqGxu0LyxyT0Hem5Gck59u9JyeTyT605iMAbcH3pMQ4MVUEAAUigbiSCTjvQuFQOwyR09KN5OWJyfSmA0k5ABzTlUBCxPA7+tIC5yADz1wKU4BAIJA6jtSQDVUtkDIFOOVUgdPU07O0EAYHbIo2nGXIAHT3pgRmQrESCCQOeDXzv+1HYDUvDuom8UGNLGZkY4yjgAocenBJIxjFfRBDNkAcHpzXhX7Rhebwpr5dEAOl3MQcjJAMZzj3yMZrGp8LN6N1LTQ+MviYLVPhpYpZancXbSSlWlZsKcAAE9T0B4zjpxXZ2Ghy/Dr9mWC7lkUavrIa6dpnK7FAwkYGOCFIbHGCR615DpET61d+ENKuUC2VxdJ5i7snyywBJAzjIJxnnrXuH7V13Lr/AIj8P+FdOgc6ddTJHDFANuwAKCiqeDuJT5jxwfTNcMW3eWx684KKjG929T5qe0tRa2ywQFWkIMig4JHHc9Bk9R6dK+6/hRYiw8GaVEF2osCkDuMgHFfLninwslnrlrGqwmWGXyJBAMI/lHYcHOSAQcnuea+vfC8H2XRrRPlBEaghRgDgDOO3SuCTak12Oyc4zgnHQ2wwI5IAHSlYggEEE+3TrUKyrgnkY7Y4ojY7iCQCeSCa5pS11JitC1GwAJAyaVpCTk9cc46fWokLHkHAB57D8PxqTeNuTnOMcjrz1rBO+7NEtRCpdcEg57d6qz26S5BAIHGMCrMcmMk4J6e9Rx2iK0jKCGlILZyRkDH4dKekkCbTephXmlxySEgbWbI5HH/1qyh4Wj+4CWBJ6jJz2we/rXYywqoGQAenHJpnkgSA4GM88VzOjFyOmM2kcungu1JLvGZHHUtnGRn04qY6DIZcOrvAgyFUgM5J6ZOcYrrY4AxIAIH5D61JLayqq+WUJA64x/k11U4JLYiVRvRs861bQYprqG2ubZbh5csAVBOcjgdgAOScdqb/AMM8aB4jjM91p8TyAFyDACAcnCg557cnAOcc16VbaXi4SaUxu2MAldxUd8Z6GukspLOwjIM8jBlODGgG0nHUHIJAzjsD6iu/D06d+aSMalaajaB4d4v/AGcdA8Sn+2ZNPke7nAWN7hct5ceEAIACjAAHA6DoOtZ1r8MLfwYy/wBmypZSFmiuIo8KUGeCSAAck9jivcr2bSo7KK3jS6mEQCr5874YZycqCAeg4AABGcE81mXn2a7cCC2WIkYZ1HLAgDBOOeBgk9RmuqpShPVbhRrVFFRlseJ614e1cIEgu7m9HdEkKMAD1ySQfpnNW/Dvh3XIYLqGPWtRW2u0MVxbrdSpujP8LBWCsOTwR0JA6kH1kaDbSQESpGyt8uWUnCgdMkYJJ9DnFa2j6PbKyC3t4yVAUOUGFUAAKOc4wBx/9auVYa0rqTLqVla1l9x5x4G8Oa9pPifTh/a2oDS0lMslq0zCF2IwGZc4YgYxnOMDGMV7ZbBXuAGOVUknnjA/pVcRxAhYolCqcYA2nrzn2rQsYBEzzO2QgyQDg88YHHPPpXTRoOm7c10cFar7T3rWZW1tRgiMED72DyT0rEABJzgEGtLVrwYJA2jtySf1PrWN9oYsSMbcfjXNXknJ+RVGL5UW45CuADg+varcD5YkHBAx9azV5wScEnOPwqxG3UEAHt3rkjJo6ZJWNaG6COCSQQQSRjPr3GKtXV150RAmfDhgQuCCTg4I64457DArHjcZyMYznJHXnr9Kma6DclQ4I5J6g/Wu+E3ys4ZRu00iG4mLITnL9CSOv41nzSZJBJxgjOatXEoyeM4Gcis2eUkEYAGOD0rkm273OqnF2IZMZBHDDOT2xUa/M+c8A5xUZlO0jOCeDxUO4rKGGPftXN1sjpaaR2GhKJCivwrehx9B9SamuEjUkFQHJOfTBP061k6NdGGaNm4VWU9cnGa2tXiJnEiMXLgliBx146d/avXpu9Ky3R5k9J77njfx3XUtUGjafYTvbgO8kjBc5wABng+p/EVxsEXifSLGJBrMsRQ4RY41Zhx24JGee9e8XWmQ6rNG1yMFQQD0OBz0/wAajm8N2UkQUhTgg8gAkdMEgZ7546+tc0cNOc3NSPUhioQpxg4njWna54zlkD219dSgjJEhG4gdRjAx9TSeJ5Nb8deHJLTUrVtRt5mESL9n3HzPQMCDuHUkYA9a9cbw0iziOywRgkuWICg4weBkYP8ATpWroljJpMhW1dYZ0iMS+aN8cZJBLAAhhkjBycEADFdkKM1o5Oxz1a1FpSjBXPkWT9lC30uHU3vdMvJ52gIj2nBtHPSQgcnaCeDwQeSMVxsP7MMUEEl8L2S6tADJkEDKDGTkZyBnkj8TX3TqEd9N508kFwkk8ZhF5C/mBowpBwhbKszc5wSBgZJGK82fwhbQDTreMm2WC3ZDECSMEAEAHIAz/KsK1HkStJm9HE817pHmvhbWNb8FaHDpmjx29tp6qCBbwks+RwSwyecdcYqlearrWsSlb25JLkgL5hIIHGc4GD7Hp/L1SDwalkAqOMqcqQAdoPOPpUkvh+3u2AuIFd1GCcfqD1/WvMqqpLRydjshKlB80Yq7PLz4IF5b5ErBzglWwWB9M59PrmoovA15aThhIsqBcEkYYDjI9Cf/AK1erjRobVcKQFOAOMH6Z7/jTRYxMxAXA6cHJrjnS0SNFXm+uh52vhWTqAMEjJ4OTjGD/KtaDwgJGQvbgFerISMjsCO/Suw+zoIygBIJ4x1H/wBar1jEBjIGAMcdazjh4rVmMq8+5R0XTXtVRQQcZwOTx/SuhRflAJ4A57UkcOMMgwTyQTUkmFjyAFHHuDXSkoqyOeT5ncGGCAOQOc5zUbEl8EkDr05psG7DM4bJ55p5YEkjA9xVKSMpJrREWBgjGT19DXP69biWCUMBggjDdMEetdC/BJIJGOeazNWVWjYEYBXkHrW0bmN22fFXxs0p7LXzOoRAyEcYJwMc4/DrXgfixGVVYEGQkMSAcHBz2r6l/aH0xbe+tXAA8wkEDIOBjpXzL4oh8/USkQJIGCOhBHfjrXbQneHJ1R1WvaT2KUyPLp9vdxth2wCoOeO5Ndd4FgMzMhTe5Usi55OM5HHt+fvWP4W2XtvPYzoA5Uldx55zkeuen5Vo+E5/7C1yznlO5InJwecjoR+NYzd249T1aacYqcdjbspRZasiFso5yCeuSc9vevZ9CcJZRIAQ3AyoAJyOpryXxJZQWviIzIg8iY+bFnIO0nIx6gD+VeqaUC0dlJkK+wHAbIyAOPr0rCpFNKTMsQ3KCj0PZfB0cI0NjIQr4J5HIPNdz8MXEerEsPlBwDnpznp6V5vo4li0kMQUZh0YYJHbHT8xmvRPhki4c7iHDZ9/pXp0HrFdj4+smm7s+itDlMgCsenTNbJBUgHkVgaOCltC45OM8VvJIJACRz3r3VqecGT8ox0pSSxyaTA5AOc0nPOeopgLkgnJwKTqCAcGhiRwRg9aHG4AryD1oAQAk4zjmjlCQRkikBzjGaXcDgHOfXpQAcA5I4puOpHJp2MYoGCCB0oAQ/MQQKQHgHgk0oIU85wKO5ANAAMnGRig5IAx0oznJHNAHcYxQAhJHU8UrdsAZ9qXAOcnmk4GCT7YzQAik9BkgUEHHpzS7fmAyQDShDyM844oAaG6dc9qQ9sg4pRknBI4owQSDxQAEDgg5FIenTNHI4xilHGeAaADkZBoUgHPrRk4GTmk68Zz29aAFwCT1xSAkH0peh5yRQeCQDmgBOvNL/Omjr9KX3A5oAMdB2FL6Z4FJ6euaM84oAX6dKKQ9AB2opXAacnA6GkHXHBxTgD1P1pGwAAByakA/iPYY6UZwCBxSgDOTgnrRxggck0AKmcYPBNJxwM5BpM/KAOtKFzyeKpAI33gOw70rZPAPU0owCSRgUnLHJwB2qQADkc4oAGSaMZxnqaBznJwQKq4BuGQMEmlBIBAGCcU1cYJHJpwzyc80XAOmTig9QMcUnO4DGBS5Ixg1ICkDjJzxTePpTsDpnB9aMjGAMnufWqSHYAC3QcDvS4AGScYoHAIJwDyaQktgADHaiwgLHk9D3oGME5wBSHHABzRjOM5FHUBQACC2SDQ2CQSMDsKVsbgFJJHU0YAAyc4/ShABbIGAcUEnjJz9elO24UEkYH86aT0yScUwBAScmnMCWBI4xnFMGGOewp5YnpwKTACC3J4HQDpSpGpBycnufSkMhAwAcClGAoyeTRcB24KAoOAPWhGAyQM00x5PLYFKhIBCjNMBhYsxBBJz0FBA65yR60gYoGx1J6ihlKjJIJPSgAByuTwTyAP614V+0namT4fa3OIvMAi2BCThstgDA+pNe6HIGCO3SvHP2griP8AsK9smjMrvaySJGDwW2nBPqAQDjvj04rGrpB3N6P8RHxZ+znoMc2q6nrNzaPdppNv54Vc/I2eOo447/8A169A064fUPFC+O/FVqwWG+CwBSSYQFLgAdACNgJPOWFcd8DvFttpuj+P9Ou5HF9e2YhgAyWeQkqAB2Ck7j7ACvT/AA1f2HhzwImj6gGlubmbz4Ip4yRIAQSckEZIC4PPtXDSV4pXPVqt87lY8j1m3ebxbpawh3tfNESsPmMhLBnbjqSxwfw+lfWtkhhtIx0CqBwOegr5z1dtvjzwnYbVR444wQgBLOzF3JA4BORx2wOnb6P3MIkGCCMcdPrxXnyvzO5uvhjZaDgwODgbTz79aal0GlcEYC4HFAYYGQADnoMZ/KmKoB3DgHrjr9K45HVBaXLSsM4AI9Qe1PQDcOcjA59KriQFSUOR69e1OgJxkksW9O1ZXSaKa0ZdUEgEDAHPH/16kgQsclSqmmRSBioJ4Iyck1chwwJPA6D0rWFkzNpjGgDkDA5I6jpUsdoowCoGMduMVNDAWBJJJ+gJqYQsuCBkgY5reMUtUiW2iAWx52qBn0HOKkgtN2ckk8HHNWYgSvJy2fzpwyGOBtJ4PfNbKmm0S59iGHT22kkjaD7D/PNOfTDJtCkjJ555P0wOfpWhCQACCC3QjOM+/SrG8FlyASOCqjb265xj8a6oUlbUx9rJMwo9GXzWRlZWHPTGB75/lV1dKFvCSWAVjk5wScc/lVxgRnAZUzkndg/yqIWyBw0h80nJ2k5OD2wRj8a2jGMeg3UcupF9nh2jMalQwwcHLHjjoR1qa0XYphCgOMZIJAz7Y/rTZVZiQXLEcZOOBntirltCBGFK7VHr0PpzTvroZSenccECBctnBwSxwD68mrEkkcNqQhGSOxBP0yKicJscsSBjjceRj6VnXN0DkKuFxgDpmsZ1FG5EYcxUvJw+RkFgce9U4lVSMAknt2p0jqX5GCT0z1FRSuEBIBABz1yfyrypS5nc9CEdLImBIlAJwB2608TAMFxkdzUHnjBIGCe/rUJYhiQTj19aSaTvuVa97mmso3Yzk+nWpxIvl4JVMDI4BPSsVbpRklsH2NTC4Dpt3DdgA46VvGZlyX1JppRyA2eeMCs+S4DEoc5z3NLcErlg3OOQck1SmlOSWwpz3NRPXQ3jFIfI4YnBwccHvUYgRwODn0JJBpj4bksMDnI9KcrYyQeMcGsdnqaNWWhcsLh0lALZJOBjvXX6dIl1bZlwzqMcjJOeh/WuDXGQRw3bHY1v6TqIiIDnIbAJ+hz/AErsoVFCWuzOKrTurrc0Li3NtIHjZcZyO3fp+FVLq5MakvgDGSBk4GeevXnHrWk2JZWcOWQjOAePwPb+dVJ7QT8IoOCeccYI6Z5J46jtXZF2bsYRa0uZ/wBuVISrA4JyCgKt7HI5H05HsKU6jmFDlZHByCQRnPqDx+PNVCJIZwiuUVTnaQQD6HHU8VDJctIwUbiMY2gYBxnrj69TzVucrHUqcXYfJrV35hDuSisSDkbsgY5I6jrjsO1VHvRMwYgE4wOM4GegJ6c06RUn4QFQRkgnI/z+VV2tkUnBJ7gdAPeuWbk+pvGELbWFacAgFRgdyO/vVaWQhsggA9c9cVP5S5LENxyO36UhhL5yCCScZrjkrlJJGfK/mIAcE5J6HBpqqCCQCSPbrV9LNAAM579MCnR2gVzyTx0xzWDi72ZbkkrIo/ZS2Tk4+hGauWkSLGSM5yRnOD9KuR2W0A4IB59RmpHhMQxGAQeee9Jxs0ZOWliAIVBIbcOnsKjyVJBywHr/ACqSRWU5AwOmM5qrIkhmUqMqTgg4xj8axldepSV92ShipyDjP1prEYJAIHoelK4KsBjBx3wKryOd5ycAds1LbS1J30AyHdglSOmSOgqve5aMkjB7elSF9sZJPGM9efY1E53xHHzAjgZropu9jGWjPm39pSxX7JbXJGwhto445B6flXynq1o8U7XKEERkHGOo68+vpX2N+0vbp/wiBKtsk8wYUZJyBkkf5718nx263DxCb/VvwwyMgZ5/Gpi3Cq1fQ93D01Uo3W6MO1uzDrltKIygmO5dpGORyMeua6I6MZ5p9oz5YEgGMfL3/L9Kp+JNBbTXEkaealnJyyn+AnIORx0IrvPDy2tzp4vECElSuCSCVYYI9OCf0q607WnE2ouME4bnLl5buyiaZmLwt5S5BI254/CvWvAEpu7W2IXOxwnBzwP615nc2z2Ez2kqhscZB/EHmvQ/hYwl3xEEujDaeMevStH78V2OCvrTbXQ9+ns3tEgMbEpIoBUA4B9BXVeCENpeoAxAJHB7c1PaaAL/AEazB5kKjLEc47VX0xzaa9FAG5RgpI6Hnqa9WEeRpnyc3dO59K6Io/s6AsBnAzx7VpqAp4IxmsnQpP8AiWQBhg7R9OlamMDOM4r11sjziUnAyORTSA2CDhu9AClAQT6UYG3JJBqgFADAjkntmm4wCM808EkZHNN3A4IyCetAAAMYPXtTccnHPenZB4IwaOBjBz3oATJJGSfal9exoKg4IHXqKTBJzQAuCQRnkjvScDBoycdKXIx15oAb/EQOhoLbSDxgUpwcAnFByAeelLUBWKkAjABpHIK9MYp3G3GCM00YwQSRmmApJOD0zQCV7YpAOMHjFKehyM0ABAOCDk00rjk5FO4CAkcimgg5GfpQAnPINKvoCeaXI5ycEd6QZ9fcUAB4JBApOntT+CSSM+9MGOM8CgBew5waPoOaO/AO3pSZOeeO9AC+3ek54HU+9GSST0IpTnk4xigA6E0nbilyepNDcHJGM0AIMdqKOOR0ooABjselJtOeMj3oyOg5pTxnOagBD93pRwFwOKB90cGgLwSeCKB3D5dwyc+9B+ZvQD8KCeRnGe1JwPU0CAnPGeh6UozkEjikGQMk80ozg5yaAE5LknJ5pcDnJzQT2A5J60NgAAde/agAX5QPWgAsSSMClJBJwMj1o557D07UAKQNxAyRQcDBJAA7d6bwFOTyetLgcYHNN9wAEEE9fQUIADgnB60Z7cYFKOoJ4p6juBJJJ3YBpMEg8YBo44xR7c1IhdoCEk5J6CgHdgdQKAu4gcAU4qobAACgZPPWq9AEDgEkA56Ui5wSeuKUcgnAAHenICSABz60JgNJ+UA9KAvykgEkdeKU9wDk5pzZ4UHAxzQgFTGASOAKRSOSRnHTNGSikY5NIvUAkAUNAOLE5OMgU0MWIJHPYCnuRgAZJpBhARnJoaGgALHHYHk0r/KpAJJNGeAeQKaVJ5JPNCYhEQfeJJINK+ARgAgUgGCQSSB2pMEsuTgZoQDiG3AkZJrzH4v6c13bwlCPNkMkZAALFSuMD88+nSvUcjk7SB6+tcp4psP7Qt5XAJnhV3iVRyWwOPbsPoamaujSD5ZJn51fCXRTP8ZrqylARPMkURMSDJzgAY6noT619P6lbnxL8TEW2tFEWgo8tsznCAJEFfC9G5Gc+w98/PXjWI/D74x6VqcBeef7Rl4o2KsWJIK5PbJxgV9Ied/Zlra6oIxHPeKyXUKAbuWAcDOMkkkZ5PGa4qKummtj1a+6lF6NHitlp0Vx8Q0vEUobSTapYck5AOecdDive9w8tQMk8dOa87vrOwn1ua7toTEjSqGyCMuGJJ56jAx+FejMFMYHGcADHI6deK8+qrSZtCTlGN+gx2ICkkHPTuPrQjguy5yo46cc9BTGJWPkYXjAzmmxkxgkKD0JyQea8176ndB6JFqBQAynALEhR2471PEhXIICnHbkVHGu91I5J98GrBA3AE8fXipSu7mid1ceqhcEHLdBir1mm5SH6HPB4rPQ/OFIOAM5Jx+FaVtwQc5H41pBJuxMlfQvxqBgKuBnNWlhGBxlj1Gcmq0bjqTn09atRYOScgA9uef612Q3scrT3I2QocDp6U5DhckAH2q3tBYHackfpThApc4BAA644roinexk2VA3ykoAGHfIppkIwQeeM85/UVcW0VWIyMZz0AOaebRQQWBJH51s07XuQpJblBpXcEEMxB6Hkf41JEjuMhAi+4JOaui1XJAYE4yCRgjrzmrBCxxgBsEAA44JB7e9Ll7sHLokUooCUJ2MD0wQTnj6jvV2KQQplsBQASSc4PUe9U7qdoAiL87EZ25ztB9vWqN1MXDAEqSMY71m6nJsVGDla5PeXwmLbSBuPOcHB/wrMlc8sSSeg6CkhhMKEE7iec4zTZBjDHoM/hXBUm5bnUopaIiYcbxknsOtQuWZixOTnv0p7zFiQp46fWqss4QYIySeBmudtbGyTEmmPAzn26VGl0CT39SapSzGTKpkA8Z6jNOj2ogUjkjntSb7GnL3L3nhsAKSc8joKfDIASMAg9QOtVkYcKFIZuh7VN8kOMAEg+uDTT1JcUlYW6kHADZIPSqbOJMqGwRxnOTT7hgMBsDnAPWs+SXBJA2kfgDVOWlylDXQsOwQAKfrnnmpkbcoI4IHC4zWTLck7SBgA5OauwOWAYkjj7ueKx57s0adtS6Mcd85GBVqBzCFLYK9ueaqQSHAIIz09KsQuSxBGRycmq5ncycU0bmmX6oSWIIwRwAce5rZTy2UBXAjIJLbgNvTB5rk44wj5GQCegJx9a07C/Nu4OWU9ARggjHf8a7qFZp2Zx1KS3RZls4Xdg7JhQcOqg7iDjAJ7kc4/wD11Qk0kqS5IRTwCSMk4J5A65FavyPEZIgRkjcu4DnJJYAfiPxqDJilCMhEZOSCQTjHTPQjoa63JK2hkm+5iHTiBuJcBiOBkD6dcn/9VOfTJASSoUZ2k8E5/X+ZroHZQkRUowAzwoyCT0I9D2NQuUlYB0YEg4XoRzTUU1uUqsjnDak5ZFYjOMrxn+tSLYtIQBkDHJzx9PXNbbxyAowXhfQ5I57/AI9qjS3Q4xxkd25z+NYuCbLU3a9zOWwCgKeWwCcnIqRbVEAwAMDse9WnQIzjOCOjMDjH+RioBjLndgn9K55Kz2Lu3rcrugU4xgDnrxmqtyxyANxJOMCrcxyhw2TjtyapyXcaMu4F2JwBjn61zSaTNoxe4zBYlSOeOep/CmuCM7gcdOmPxqZxkhgAB/nNLKoZCSQSRz/jUtX1W5WiKEm8OpJATBz3PsRVaYfMCCCBzweatOxYsAuNvA3c5HrVRlLY3Ahx15GfpWLfRgiFgXBCjkD0xTQpRCOQOp96WRlLMAMEA5zjNJhtoAUkEZJBziuimldHPPS6PD/2mXEfg1gqEgtn1PpXy94Z8OXOsanFbktGrEEEgkc9OPXNfTX7UGpCx0jToMgvLKSQeeABz+eK5b4e6QmseGLu8ECi9t2VkZVGSPQnrjr/AJFcmIk/a8sdz38NUlRw/M1uY2qfDgXdrHbxxshv7NvKLnAMsZOVIPc+3pXlGnJcW1s9rjYYXIbbkHg4x7dD+VfSXjCZbDw/FFabjeWNz58XGDtYfMB+fQV5tq3heK11+C7njaPTtTUO7rztYjkHPQ55+maHJq63JpSfxM4nW4jDPbTkrKrqMhegOOhz3rqPhhcr9rdCNr7j97HQD/Guf1u2EF1LbBMrG+FPXIyQD+RB49a7L4V6Y13qqKWGWkCLuHUHqe/HWvTpr3ErHn1Z3jJ30Prz4eu97osUsjAhFwOOapRRI3ihzg7w/p1yc4/rXU6LYrpGjRwLgErnA4Nc4EI8XWwiUY6tzznPf17V6zTSjc+Ubu2e+aIQ2nwhST8oGP6VrrEVJHIHp1/SsjQICtqjk4OASPwre3hgCOTXpLY5WQYPIIGD6U7JA2kEg08gbcjIpvIAyQBTENXIJzkilXPPalCnk44oUenFACpjJBFNOQcZzzSjABPQ0uAcHOM0AHHQZ9aRhtOQcgUbT6gmlUg5BOM0AIzdBjBoYY5AGKRgAeeDRyeOwoAXAYg9DQc7h6CgAHA/Kg5AwQcdc0DuB+bjOCKQ5wDjNKBwD3oBIyOooEIcYBB6UZDAZ4NKwHGOPemkcAA0AOUlcggkGm9GwacxKqMHOeKFCsMHg+tACNg4wTkUowwx3HvTWG0kE0AHPBoAATHkEYBoOAcgHFBYsQCRTgM8EZIoHYQZySAQKb3wMml55AHA7UcjGTQITgfWlGO3X2oADMR1oIKnjtQAHJOOCT+lHYZ6Cg44Ixk9aTnjtmgA9aKU9cDODRQA3blgBxxQRzjOAKcCAwOMkUHqenrU20HYaSFHpSjp6H9KRskZBwQaBn8afUQpxgk8nt7UzB5JHPenMQoySBTSTg45zzUgOGOBxk0oGSSTkeopqg7MDk04YCgk4GfxzQA1iOAQCRS4BwDjgc5pBjkjk0q9c5yKBoX2A4oxkjI5o4zkc4oJJyecmm2IDjgdPalweSRgfrSYC4JOSaMnGByfWkAoA6k4PSkJBPAwKOcAYzR6dDQAeoHU0pBC9iTQCRgAe59aQ5655qrAKCAc470pyecYFGdoOBknoaMsVAxwDSbAVVJ4zwKNxzkAjtSLlckZp2TtxnAJpsBFXGSMkjvTlAABJ49KRiQoUcDvTc5wAMAUJAKxLEkHjtTkBbnAJHAFNUFgMcCpFIXgHkU1oA3YQQpPA5JoGSxCjJ9TTgCSSQCBxQhAyT39KVgEAbODyepoIOQc4ApzOFHGATUeCSATkGjYBVwoLk5PpQM7SSCB1oIHAAyevpTiMjBYZ6YpgJK+RgHOe1ZWoIWcAgKCSAemcjGK1Qy54GSOM1U1AExK2MFWznv9aTGnY+H/ANqHwa1lbXGq20UzTxO0sbg4VGDFiScADgHHUnFdZ4X8b23jrwF4D1NJo4p9KVpLlQSS5AwVY8dwDjk5I9zXp3xS8GxeK4RbXDAabLIFmZgCQCCMgHvjOCe9fL3wlmsvBPj/AMVeCL9CtpHLKIJSDgR5O0gnBBIIOeMZ47GuJrkn5M9RP2lNW3R6JHdm60m6l88zlr2WSOUDG4DCgD2+Un8a9EspzJpdo5wWMak46dB/Wsa+8OQW/wAOtJks4niguSXCgA7Scsc49j1q1oDl9AhQEbowUOcDoeBXn17qb8zope9FW6F0sWUgjnORk/0qUDLqASc85Jzz/wDqqtNlMEHIxyKltGO0MxA7AdsV5stLnoRWhftoggLA5yfX+VW0VmXOQMcAGq1ugOCAWz29KuofmAyTjng4FEYvY03DASQAAkjk/wD66uRksSFPHaq6IxyARnt0OKuRoUQggA57HPNXFatEu1iaLdgA4A68GtK2B3AgAnGcnFZ8KDuSTn2xWjbDABJyVx1OPwFdNJWepzzehd5QICOemDyc+9TMpUAjIOM5z/nmokbLEkcD0HJpZ5D8q5wTkEkZ/Cu5WS1OV9kPCKw3MckkEY6fX9KQyIquEIYsSSMnJP17Co/MVBgEEnoTyKY07cbSCRgY24Hqf8mpckiVFvUPtg4QPtAP1we5Pr2GKpzM7O7lyybsliMZz3wT9ac0nzEBQgJwCM88jNQO5bgk7QOBjA+tZyk3obxikICQzFW2joOpNNfAYnIJPrzSHcsYJBByeeg60hwck5JPtXNLexukMYgnJ4/lVW4kABBOB78VJMzZOw5A9P8AGs2S5JDAqc56Z9feuScjaEb6kM90QMKAoBIJBJ/n0rMe8JZsgHOQDnmm6nflN4IwB0B461iy3BUbmOHx0B4P+RXLKavZHZGCtdmgt2NxTJYk+nH09KuwEMADJlwOTjJ/OsW3kZ8sSBznkZ4q9bMCFJGQO7HFXFu2onFJ3NyFhGOCTk4OSRQ4JBJO0H0Izj3rNadxjDbifbI+tSW8rlgGJbrgHitLohxaRaEZ3EsCQRgAHNVLpAgKk4PvxyKupJiMqBkYyCOef/11k6tDLC/mAblJyRnOPyodrGUZe9ZsozSk5RTyOA2eevp3p1vcqrBS2fXPPP51mTzR8uZMkAg98VHDMAFJKkZzk5zj1rllJJ6M7Uk9zrIZHO0BgCemO9aNtIVIJwwHWsOwuUCBcA8ZweDWtbOpVskHIBPGcfSrjJN3MXF9jTiYHJIIz+VWo8hhg8HjPQ1Rty3QkkDkYFX0cFRkAHoAe9dcNdtDmmraIuQzvGAFYHByM8/X88d6mDiZgSVBODt5wDj+XtnvVNMAAjquMqORUryk8sQWwADjjGOldsW2rHLKKbLMyRTIyqHUHJVVOBnOeMjGB6Z/Ko7aFIA6ygOCMqxz8vvgd/Y/lURkQYJXCHjAOSPcVKrEIQpBBP3mGefr2rRSXYXK0rEk1uF2BSquQGG04JGDz6YGMetNIEkagICYxktycgkYyM+p7etNWQEgEkEHtng+o5pzqIXUjaQwByORz656H86lu9yeWxXdCvUAYJGTyP8ACqcis7kKOcnr0rQnQqcAgqecKcjrUHkbCWAwTzWU1fQuMrame1oBK0hBDkAHHSmSQKRlQA2O4q66AsQR14OTULxhSADxnAz0rlcdbnTGT7lK5gEkRHC5HUcGm7SUABPHGSeKkYs0jIWGD2zn8KY7HGFGAQc54xUNasrpYqSAYJyQeuB161TdSXJJwMYPrVp+5Az7VXlclSAePrWbVw1KTb/M4ODnkdKnjJZCxJ3Hgjr/AJ4qu+CxAPPPOKsWikAgkk+mf1roo2OaqurPlf8Aan1NrvxjpOnqMiKEyNkjkkjqPwrsvhRpzad4WWcAE3KFSMc5GCD9Oo4rzr40W8uvfEq7nDEhCIkOOyjsPXJNe9+E/Dkdl4L09HDBxGCQQDzjv/8AWrzoJ1K8pdj2qjUMPCCMibw7JreqLJcRs8RHzYOCOB056celZHiTw3aRaFqNpcMUSLDKxPBHBHXr+A9a9MjgWCSIKMhsZ9zivPPjBeQQRRW7na8hySDg47cfWujlSbbObnajufPOs2r28YkDEmNgCOp2k9a9g/Z50D+3NVEwVsxsCAMgexNec6xZ77aXYC7FSFYAEEdie1fVH7I3gww+Fk1O5AZ5sgAjoAT/AD6/jXfhV7SSijzcRJRott7nqP8AZ7pewhxhAMHniuf0fTxP8QZowu5F5z1HavRdZtliXCqAxB5Fc98PtKaXX9QnkUmVWABPpgV7ko3lFHz6aUWz1HT4BHGEAwAOKshRHkDgHnFRxxtGAQCOKmOHAIGc9a7DAaVAAGcj0zTWUjIIwRTjgHHr0NKxIwDyKAGRNnI704kcgjn16ULjJ4+lIR3HWgAyNoJ5BNGARgHAHSkXDDB4zSkFeAcgUAKnKnPB6fhTWBHHBFKpHIPAPSkyWIIPIoADk8nrSc7hxSjO04PekGPoaAFydxPOBSghiQRgnvQpGeuCaQ53EjigA2k5A5xzSDtnrTlzz6mkjIaQg9D0oAQ5yCOopyYJIPU0h4fB6UpA3ZGaAGupwMZIz+VKpIxkEjFDArjIyOtJkdM8dKBoGORkik6KCTnNOft0waaBwcZ460CAZGSRx60oyMdBmlXDR4JApMYYY5xQAYIOe/pTeDk04nc4I6Gl47AAUAMGOPSjJPB70p4ajnAOMCgAGDkntQcYBB5NA5zgGjkYyOtACcdhxRS45AyTRQA1OBkcmlxzmgdyBSHJxjmoARiBkdTQpIwDTjyMetISSwwBiq1Aa+DkEEmnAYBJBBHpSNnI5pzYVQMZJ70vMBBwAAcmg4LHPIFBYde56e9NzuGAcgUgHHBUkDHHWgZx1xxQAeM5xRgZOOCaABeAMdad7E4A/Wm4PpxSnJOeM0ALnuDz6UgOec5zRjOBilwQuSAB+tWAA/KcEZP6e9CoWBJyMdKXbgDIzRvIyB06UkgE3ZAAAAAxmlUDBJGQKQA7SBwPU0qnOM9Pak0ApBdiCAAKD0INCnAYkYPakQFiARgdc1Q7i7egBOadgGQAYAAoyOD1AowACxzikhDQAXJJyBzSAF2ABIB7+1PYjYSBgnt3pEzkADB70wHBTgqOAO9PVRGpJODTMlSM8A+lD4wCTgdu9JjYMmSMHAPJ7UKgAJyRzilKFiCTgfrQMYAxgUIQhChgSSR2pGJznGAaGUNkmgrvPAJAFMAXvkYAH408DocYzUYDHkjgdqed2CWIA6DFACRDDscZqG4UTKUByOc/WpmOIgQcMPzpkKjJGORxj+tAHIasY3dLaSMOGILZHAwc5/pXxr41+H58LfGrUUuHYtrSmS1u5QFUMOiknJOOOBgnI7CvuLXLJRCkoX5lk5OOQM/5NeGftNfDJ/HGgtc2srJe6bH9ptwp2rvBGckdiufxrlrQbV+x24epyys3oy1ZX1tc/DeyuYgC1vEYpIlOTGVwuSPcjP0rK8OlX06QDIJYvg57+1Y/hTw/FaeCNOu9KvkuYLi3AuFTLKzjknk5znucdq2fD+FdkIxkYAHQn0ryMRN+0iu561GCUJSTuWMEkAnA6dOfwqaNAxUA/KOBxz9KbICJGAHIPpx1oDFXBBOM8YzXFUjZ2OmDukadsCBk/Nt5681ZjcKcEZB49Oaz1d0wQSD1IHXmrkIDkEg8nPPHFTFvr0NbXRoRKQxGcn9BVlMbccHI9KqRkFgAcn09qtqwVckEfrXRFdTGV0SxMThduMHH1q5CMMuNwIPIHSqI+7ydvPGOtTqzKAAxGew5raC7kbmoJRGhIfDdQFGT9Pp0qAOzSlnOQ3Hvn09qribpkAjOc9z/AIVajQ7VLoM9RnnA9frXQ3fRGXLbcbMQDhRvPABwQOvX6frUbF0IABx3J5OamWEMwLMQuOAOtL9nU5IkAAGBgdOf51Nm2NNIrNG+QSAo6Ankk07AQAk5PVuc4qdrcGNiX2qMEkgZx+fFSw2xJ3iNQnJy5zgDnPbJx09arlbeiJ5klqym8Kshc55HAzg9Ouah2naewAHzdBW0tiZYw7kYckliCR19uKZc2SKQu8YJwS2B9R16Ad80pUtLhGqloc7NGyrtQ4x7YzWTeuI4yDwQMkjmuh1ACFwWCqNvGMHjtnHT8a4XxFqQtlLOAAOpryay5D0aN57GPrF4FjLZwQMehrDjvxfXBIGRGMY6H3qpf6i+oXJhgJdTyWwccdq1dL08KEAG0k5JbnJx0rgXvM9HlSV2WbBrqa5OUCQAAIcdTjqK6GG12xgFSSRjORwaW3tniCbCBgdxjtWnHaBihQBickYJIrrjGytuckpp20sUba3ChiCWU9wOCfrVgxlIQQcE9D1A7Yq6bRyCCVGOq5yR/kVILRAmIxkMPc/jVeysZ867lCDCMoIBU9QOhqze2cdxbyADC4wCoHpzSyWR4UsRxxgYqNg0ETqGyADkEYPTrVKNkzKUb6p6nnWt2z225gM9QSpx14FZ1lfqxMbHOOAoOc8frzmur1fT2mDlhzjGAOD9cV53qVtNpl0xUHbyeQccnj8a8yUWpXex6ENUtdTvNNkZthLhgACSD7101rIGXKAkgZPY15loHiWHMcLt5cpPzBhgnnPHrxXomj3iyEoDhiOoJJxW0Grqw5J7tHQ2TgqM5JJ4P9K0Y4iQMjGDgknAHFR2cCJCCDuZsAHGB7/0rTS2VsFG2sQSVII2kfXg5HpXq06baVzy6klcqpbsAxAwc9OlSxIQ+GBKkdMeoq0sJZwhXbuIO7B46ZAHuKWa0aNyVYjaBgDnn0yK6ows9jDmT0bKwjCOymLI7E9QKPLLoRkgk9CMD8TU0bO4OSCF6d6kwdoBQHJxkevvT5dRXdyjtMWFIwemD3pNx5BOBngZyKtSIMMWySDgAgj8KgdFGCDgntmol5FaPcasmCAeDjHSh8MOpx3PAoZDzgEA/wARNRbjtIIOe/pSe1mFuqI5lwc4JOc8cVEATkE8+/anySDYcZxnNRGU7QAMH6fpXO2uhqk7ELRospYYBAweaqykliAQAB6c1YuUDgHcQB19c1VmkBCjAzjHrWGzs0Vq0ipLnnHB6c9apSyGMYLHODVq4x16kfhmqMp3kAg5HXJFT3KTIWOSARzknIGc8GppbgWen3NweBFGzHHUYB5qBQTKVPI596wvivrC+HvhvrN2TtcxGNSDg5PAx781cHyxlLsYte0nGC6s+a7LUX17xbJKVLvJKTxkhsntX1DHCYNIhQAgIoGDg8Yr5Y+CVkdR8V2yuCwU7iSO3Wvrx4FEKqBlAM8c15+Gv70u57WKioOMOyMlCDGkrthIxnpngda8L+IV6mveIJXRgIgSq85BA9O/WvXfF18dI8O35QkMQQmRgHPGa8JSN2cF23vnPAJwfXPrW027JdWeVOVmV7nT2+zxxxI4cnHXr07+lfcPwD0NNO+HGkIoIMkO85HOScn+dfJ/g/RIdT162icZJPc5BI5HJr7e+Htm+n+EdJt5GDSxwKGZRgE+or3csptJzZ4uNqXUYI0NUtEVSXAJAJGfpXP+CoyupXshUhXbA/Cuh11yts7HghSaz/CUJ8nzWGAxJ/WvZa95HmX0sdSpyoAGCKbGxBIPXtTsdCACPamsoU7gMjFaEjiAw3d6a3OeOTSrhlI6E0bTyScigBNoZcg4bvSDKnkYPrQAecHBFKxG1TjBoACASDjGaFBHBPFLgHGQQKQ4IIBzQAjKRkkZGeopARzkYJpwyFwDkdqQZAI6GgBCMEk/hQMYIIwadxwMc0MDkYAxQA1cDg4OKMnJxSgc89OppMEHIPNABkggHpSuoXBIpmTkd8GpNwOARgEcDtQAzB5BORSrgjaeD2NDe2abkEAjgigCTJwAQeKZgbjgYp5bIyDg03PbGc0ANJOMHJAp3KqCABQBuQ5GCBmm5yvXjPFACoobIxz+WaMEEjpSlgQuBg+tISSoA5OaB3E2npyKMDJI4NP3bkJIwRUfUDnk0CFA4JPJP4UAHoDil6AY6UAgHGce1ACLnII4NGSTgnp0oJIJH5UnbA6UAA4wegooyRwe9FACDIB5zR1wOQaO5I6GlyMAAYFKwByOvOBSEngAZJoxn6UE9AAB9KkB2Bszk57U1mLEAHBxil54z0HJpp+Uk4yTTaACBwM805MDJIyQeKZgl8kjAp5weByaEgBccmk5wDjk0oA7nHNI7c8DjpTsAYOMnoT0FOCnPPHGaFx0IySKQ5B5GD70IBUIBGFyKOpPOOpoBCsCMk/pRksxJznvRcByAdTyf0FIgy4JPA60nG0jJHPSggKAOcnrR1AV8s5I5A/KnRqC/JwKbkAgKMDvSrkkAAgHqaFcAcjeQBk5pY+SQcZIpSAhIA5/WkiGCRgE0wFJB2qvTuacygcEnk00YWQDIP07UrLg8kkmlYAJG4jBwOlNIOC3Tn8aAuCTnk9aVMspAPy5oQC7SVUHqT+NB+8QSDgUozySeBwBRgKPfr70wDDdc5Pp6UzktjOBUm4YJAyTTUBIPGCfWgBDhhgEmliJGR0ApRnBAGT3PekSMqwODjmgAHyscnJzTiNxGeg7U1D85bB9u1D7ioJIA9BS6ADMVQsQODx+dMQsuWC5J6miQlwAASB0qTLYAGAMc0JAU76IT2roQAGGfU1g61p63UMgVQ6yRFSpAIOR/XmukIBUknKgYHeqKwBpJVP3SpC570NXKTtqfNHwy0a++H+pa3o2rX9sdMklkkiSRgphU8gHOMAgg4564qhpOum78VGGzcPZwucyAZ3DPGO2Dn8a9E+MNlpGmWEE96iC4kuSpkGQQu0kknByBjGD0zmuF8Lazf8AiW0DgSNpFq7fYoViVURTjJyqgsxwCS2TgDGOa8yvS00W2x7GGrXdn1OpvIzHISM4z2GT9KiXGAScntjirlxH5tqkgPPQ4JJ47VRU4IBOc/5xXkVdXqd1Nsvw5GCSCeo3cnNWkBwCDgdR6D6VUhPy479Sehq1EcEA8jPcVna5vc0LUbehB59vyqfklccE1WRgGBAwCckVaVRwSSRnitE+iJ2epMuCASckdOfapIQwRwSSc9ugFRjAZQTgk8jH86mG0Y4weuRXTF6olrQm2gTEgqAckA8gD6/1q3CFfCnp3cHPPtVHDAhidxPB2nkD1Iq/BhACCC4OSvYelbpoxnshyqIyBvBCddwzn6mpreEtlySw5I4xz7CnQRiJTLgAKclRyST9auRu0oVQCxkGfUewPYVvCLZzykQvGXTKxEgDALDIz/WrVtbr5Z88EgDeEYkAn8Bj/wCsKsFRJgBN5UZLA4Oe2B0/LGKSW4BYgEMWwAmwnBPtnPXjrXQopbnM5N6IZKCGjYOCUIJjKZVQDwADjAJ71Qu2I3lyAijnc2ccc9O3ueMd6l1K8kEKlxHvbhQVweOeAOv1JzWLqd4FgDumQVxkknB9QBg8e/B9656s0tEb0oN2bOf8Q36QpLIGEcajIwxKk49+n/1q8f1m6n8U3jrE7xWaHljwZCO/PbrXSeMru41HWDYQSk24w0m04Bz0BA4qfS9EESjMYC4GBjGQP/r187Wbqy5VsfR0UqUVJvUxtN0ZLdVjBySMljxn/PFdHbWhQIAMrn0q8mlhJEIHysRx3GK0YYUUgYw3QcgD2/GlCCirJEzqXI7O3G1FcEHoB1//AFCtu0iwdoA2j2xWYGELgHkcj0GM1eWXcpxkjoOoxXTTaT1OOab1OitPD6TCINKommGUjx2wSST9B0//AFUsvh8uWjRwVDFQWKhRjuckcHBwcgH1rGtNXniZXjkKGMjCnBH059vStVfEhjVyYEeR1wDvICt1zjByPbI+tepCdFrVHnyjVT0dzGu7JopghIAAIJXjB/zms25UHcQCAARyME1pXt+zs7sSS55wDkZPPPU1lXkofKgEDue9cFWzfunoU76XMi4hcl2BwXPGeR+Fc/rOnRTkqQC46gjAI9Pwrp3cqcEkjqAeT9c1gXy+dcKrAlieD0zXBUVkdlNNs5HVvBiS2wlTMbg5Vu6nHfocVJ4M16Wyvksr8kyIdqP0Dj056+gA7V3VnEJIgkwLhRgcZ/ziuW8VeHxPIt1EAk8J3xsoxyDx0+lc0qbVpwZ0Qne8JnsOkSx3EKiNgpIA3dDjuBXTW0IXBO7YF+bGMnGBkZ7np+teafDbW01bTIi/EuSrqB90jgg/jn8u1ejwliiAMxKjIJGDj6CvosO04Js8DERcZNFxoGiMrDad5B2kAAjnnA4AHPQ1U8pogTKi7GO0EEhhx16YIzWlA4+VXWQB+AGHH4emc06e0k8klCHY5K8AEYHAOTkE+1ehyJq6OFTs7MyZ0242bWToMj261AdgAUkgYHY/j+FXJbf5gjph8AlQMEH2NK9uWxj5wAOQc4OOmRWMo+RupWS1KD26F2YMSWGT6fh71TfKEqScAE4rSnG7ILnIGT+XNVNplyAMkdAR0/GueSXQ1i7rUgDCVETOGyRjtjFVSjKSAMkHA7VbmQDABBJHOBjn0qs+cZJI75zWEo9Wap66FWZghIJwO3+FNbDLkDdjkdqmlU4JHIzn3qq+duFOCBxn6Vk1Y0WtiKU+WCTwD0GaozjoVGCR19Par0yl0AIyAetULnAwCMknp2/SsGmmO/Qqu+DknJ/P/wDVVN18sbgMrnqep7VZnyFwBgniq8nKgHJGeRjJ4qL6+ZT0QyPBlABw30xXkn7VGrNa+CrLTlcKbicMwPB2gZz+eOtevwASyBQMgnkHrXzh+1JqZu/GGl6fklIICQucglj6dugpV5ezot9zbBQ568exB+zrpoS/e8cExgAFsfdB9T2HWvpiR08rKsHQjg9j7+9eW/A7QBYeE0kaMZlyx4wcEniuvS/lsJBbvG/ls7ESbTgL0A9x7issLT/d6bs2xlW9aTb0OY+Ld4INMt7ZTgSsdwx2HT8M4rypFUhicgjHBGD1/riup+I2tRaprJSJiYrYGPPqc8+3HSuIuLojc4OFGMAHrntUVH72nQ81tylfoe0fs/eHl8Qa9dSuAUtozliOASCO/tmvrbw7aLYaPaQKSwhiVNzHngd68S/Zu0I6Z4PluXTL3I3EnryMY/ACvbYpPKhCoOAAB+VfW4OHJRjfqeDiJc1RtbIr667XgMQByRjgc1b0e1EFmiDHAxVaVTgMRkn+VadopWFMHB649K7UtbnIWkYq2COaViCcA8UiMOSeCKUgbgRxVAIMhgOxNHK5AwQecUZBcHGAfyoY5bI6UAI4GARkGm4JIDcA08kMCSMU1c5IIJwKAHAEHBOQeKj2kMQeaeCBkEYBpD94CgA5wCBnmgAnJI5p3BAA4FIo2sSenrQBHgZJBxT8ZU4OSKTIAII6mlGUweT60AICOB39OlLgKQcYz+NIcbgQM5NPfkKAMigCPIyc8inDG0jOPTvSNgkjGDSEAADk0AGMA54NGwk4HBpxGcHPB/OkJOQcdKAELELtIANOXGw+oFI2HI4xSBhtAIyaAE6AnODSHhADzTsDAAOCetBQgHJ4oAF4ABGRmm8gkDkUqdDng05ACpJPAoAaSDwODSMDgEcjvRtzkihT1B70ALjKEjj2pOuDjmgZzgHI60v3sjIFACcY6EGgcYJBIoIIOSM5o4wSOBQAMRk4opOpxniigBCPU0dOetBySMc0OflAAyRUACg9RyKOPUg0q+vQUhPA5JoAGPABAJpBluuKU5IAHFLgYAwc02wE6cClzjjjPegZyBwKU/fPOeevakAdME896acknt6U5jk5ByKTjGQDk0/QBegB4z2oILHJOKCeACMUdMAZ5/OmkA44CgAYx1PemsRgAHjv7051CKAOSetDYwqjBJ6nvRYBEXJBxgUOQGz6UBgCAeSO1BGMDuaGwFZguAME4pRwgJ4J7mkCjdkk4xRvGAAOf5UXAQZZSc85606MEEkk8d/WkGWAAwAOtOBByOAP880WAOAcgUE7gpz8xNCAkHAySacFG4AcAUJAMYAE45A4pfmHbAP60dHAxk09ycADr3xUgNVCFPck04gdTzikXLDA4NOC+uD/AFqwDBOADxTSxJJA6d6ViQQM4Hp60gIJOBgevSjYBVGxSScmgAsSScjsKViBgHJH86buAUkkjP4UrgDE5AHNBQvgtx7U5c4UYwaGBbjOAPzoSACAcAnB7UnJJHQd6cAByKYpJYgdT1o6gGwHIPAFU76IBVZMkjkY/X9KuhRvx1AGfxqNx5jEAAKvB4pjR458c7KzutEtXu7uWzge5AkaJQxIKkEcgknHTHTmsD4S6tpTXNzploBJAqBrfBGNhHHAHXIOR7V6N8VfCi+JvD1xYqhO9SwxwQR057Z6V8raNq118OfHMFxBGh05R5Qt4WJcYPzq+cnOAT3x7VyylyS12Z000nF9z6H8Q6U9mpcxLGrEkbc46dRXLOpQqODznOOa6Of4l+HvFen29vYzyC4lJCwSRkMpAOevYYPPSsO4Uo5JAAxjNeZioK947Ho4WWlnuSwgMhJJBHH0/wAasw7cDPT1xVWEkAEjB6dDU6scjAAU8/5/KvPaPQTLUbDcQBgZ/wAmtCHJUEDOecdaz4wDnI57e/tV63yAMnBPUCtIpIptMmOBkgZ71MmSOT1/pUSAZIA47nPJp64BAHIPbFapklqPC8DBzwQRnirceDgBgpByzAAjAHSqaMABkEHt2qWOUoxySARjFaxdtGZNNo1LeUKpjUcHqRwK0LWNkgDgh0GQPmI5A6DH1FY8EybgSrZzzgEDJ7elaEMpj3AIwYcDaAT+VdsGtzjnF20LTSuFCyKCvJDAnA785IyP5mqt9dKrElDkZAHBA46DPT69eakmckEySleMiNQCQcY5Ixj8M1l3cqNkAqG5+VRkjPeipOyaRMI3d7FO5d3myCHYnopLDk9Mgf1rP1W5mtLGWWMKHU5IbGDj8xj0HNa0WxYiPMUEEnAPXA6HP9P1rnPFShbRkQktwdu4gMCfTp78muKSsnK56NOzkonEaJb/AGq7kncgu7k/L0xngV1a24VFIGABnpmua8OlQXQjYY2Iwa6C4kbyWZHwMcKK8pbXuehU3sglvoYAS0oAHqcdq8/1n9oHwDoN+LK+8T2EM4YqymUMFPHBKggHnua4X4qaFq/je/n0yG9urayjjJ2W8hUO5zjJHJAAxgnHJr5N8W/CHUvDgurc2UpZSGWVVyMEA4xjBxkg+4q6LhN+87FyoSUW46vsfo1pHibTPENlHeaXf2+oWz/dltpBIh4zjIJ59u1aonLBCpIJBGf51+VHg7UfFfgnXY7rSLu+0ycNhTGCqyc5AYYwRkjgiv0H+E/xNufEWmwxa1AIr5UUNcRxlYXYgHAzkA8jIBwDnpV1Ixg1aVzmgqjTco2PV4CfnySSBwx55H6VMSzpnBQAZzwf0qiJWAIDcdeOO1SicFQSxBHr0+tCuhb6ojuZ9m5SdpJ659ulZ010rYDHgHhjmsjxz400vwfpsl5qVx5ak4RAN0kzY+6g7nH4DuQOa+QvjT8avHfiS1P9iSyeHdGMmxjbnM5XqS7j7uR2XHpk1K1mo33NVCXLzpH11qfjHRNFkEV9qdrbysOElnVWPqQCRT9O1rS9UCzWl1BcI33WicOPfBHFfm74e8Py67dXF05uLm5bCxvksZD1JPU4OCcjnvXt/wAMPhnq3hfXbbWHaa2BGSschVcYGBgYyCD3HUc060adPeV2Kj7Sb1jY+0Ex5YKlSSOeOvuKzdSg3xPgYJ6//qo8PrI1nDK7bgUB5GSMirl66rET0ByRxmuZq8X5m2qdjE+HF0LHxBqFihIJImCYxwRg/qM4r2O0uHYCQAuQQDkADjtxj9K8b+H9sbrxPqN0MMECRfQnOTn8uPWvaLSZ2UIduCMHbjBH0/TNengk3Suzixnx7F61uVdWDKqkdAylskHpnOB9avM6pjeGKsQVUSDnIwQBxnHc8Y96xmKBwFBUknhiCQPf8K0bdlWIDlT/AHlPX36Yr1YT6M8icFv3C5iigUSLwMdySMZ/n7VXmV4ACmRIADzwCCOCR68jFTyM7KwCAOTje4AJ9+ASPwqlPITKEwCQOck9fTnrRNpLQcE9ivc5EYJIDnggc1CRwMkAEZOcjn0qWb0dgeP4ecH0quxByq8E88k5rjb1Z1R0ViFgMBQBj65NVnzgk8YOKtSjC8nGemBg1UkCliMZA6E1jJ6amsSKQ5Qg844qiZMuRggg4APP41elIIORgdgaqNHncScE9PWsGjVWSYyUEqAQQRkgiqEiEks/JPA+tW5pX4CrxnnIqs7bwATgL09KzsrgipKChBIzngGqkrDJORkDHT86tzEgMCOOmM8Zqj5IeQNjAyRiptqJ2ZYskG8ED5eoxzXy58ZbaTXfivOQAY4gqAjgYHXr3r6nijGx2AwVBOBxmvku98Ux634+18xoiy2t20bqTkgA4Bx2HH+c1ji6UqlNRj3NcHXVCo5NXPo/wRAsOhafaRYRigXp+tdfd+D9IuPFSeHrXVrq41Wa3ilVmk2Rx7mIIA6EcZOM8H2rx/4XeNr++8aaREkKSW0UgMkRIVXGMYLHgDnv3A7V6pNfeHvHHi2/1rQ1n0vXdBZg8UxCLcoMkrgEjgk4I56cY4r08HCPs0zycZXbm7HgHxG8HXXhLxvrWi3EiXU1vOFaSBiwYMiuMkgYOHGQRwcjng1n+HvBs2tahJEI/LEShsEH8ulfUnhf4fWfiSO58R6jbj7VqEpuCH5OTjA98DA/CuH8axWvgvxNK9tGqlowGC/oTTeDUP3kno2KGJcoqMdz0T4Kbv8AhERC6hWhBjxjHIOM/pXptnECqgjHeuF+FenPY+GRLKNrzkNjGODzXoUUYESgDBxzXtUVanFHlVH7zIZF8wsQOBwKuwrtUEDIAqIoUjIAJBNTxfcOOCa2RkOwGAK8U7quO470IDkjpS8BgDxTAQAbSCOaaVBwFOCKfyMADBNDEEAAZNADWPy0nLAEc0pyUII5HWm8DAHekwFyecjOKX0IHFLxkjHHrSMCuADgUwEU/MRjJ/ShmG0jqQaRMhiMZNOYhsDHIpdAGvhgpAwRQMlTg/WjqoI5x+lHYEcAn0pgIRnoCSKXPAz1FGSpBxkHikKkYPY9KTAWTGQQMZpuBwTz7etOfPAPQCkAIBODg0IAiYbiCMDFK2AScAgU0kAggZp2A44P+FMBoB4Y8g0mfmOMEGnZO0g8GmkHjHBNACso4PbHWg5wQSaCeMdv1oyMdBmgAPOB3oQ4yMcntRt2scgjP5UAgOCeKAAehOMUFSuMjFBOXJ6D1pXzkAnIoATaQA3WmgHBINODEIQO9NGRjPFACsTwB1/WkIwuM8mnADcQSCKaSc8jA6UDYd+BkiijHAI5FFAhoGMccml55zzikyQMnGfWg85yMioAXgqMDJzn2pF9ScmgnbgdKXHOcYNUgDgcgUhznJPBpR7nAo5xzmpAQDoOc07GSSeQOtIB1I6Ue3UmmmAoPU9DTjgRA5yaa3DEA4oblQOc9zTsAgzxgfpS44Jzk9/SnbgcADAFNwTgAZweTSSADzkk4HYUYK4Jxk9KcxG3AGTTVzkZ602A6JdxJJ4FHG4kZoOEUgnJNIBkgHgUkwF4UAHkninEDaAOp6mm8bgOgHU+tOyQc4wOlIBMnGAOScZpVQLkZyRSDOcn8KUfeJIznoKq4ClvlAAwaVAFBJyT3poJySeD7U5AeSTgUkwET7xJGeKdkDkjAP40iZJJGQB+tDkY9DincBY+ASTj0p2QehJHekVT5ZyT6YpiEgc5AFCYCyAFgAcHvTXI4C5J7mnNlc5HJpoO9gcbRRYAlJDKAcmn7cYJGfxpOFbJGT/SgksRg4BNCQDlJJyRgUpyAQByaMgcZJNNLgZIBIHejQBzEAAE5PekQkAkDrTAxIOVJJ9aemduSMUIBEyMg8seacse0EEnJ5JPWmpneSDgDjPvShSXJJyOwpgVpkWRzkZAHSvL/Gfwpury/utV8OXUdhftlntZY1EUxIwSSASCe/UH0r1NSCznoDnAqJsqRIBlkOMe1S0pLUqMnF3R84+A/BHiHRbe4s9R8FLPqE1wJP7XiuogtuB1GS24g88KOe+K2ruErOyMMMDyM9wf8a9smtD54mBwjjn0B9a8g8QQG21i6jY5AkJ4HH+ea87EwtFHo4afNJoooDgjOfx4qYYOMHBHY/Wq5YqSQePrxU0bDcCC2B+P1ryN2eorltcFQoBz/KrMQKgkA5A7DjrUCEYBzz2Pc/X/AD2qUllUkMSQO/A/zihX3NYu61LSOQgIGSB2qWInIBIyfTiq8DjaCeMjA44FSqBwQxLD9KtPqMtbiOSSRUgkHQ5JPQkVVOSp+bGeoGSakU/KAAScfjVKT6ktKxoQyHkB8jGSuOD/APXq0jOQf3oQEDO1Pm9s9Dj8azo1XIDnBxxjjn8KvJIEQBmUkjuCfy9a6YS01MJrsI88u05cupGAxJwcdznv/Kq65RmZssAOg4z+dSXMxVCCSSeFJbJz6/59KpzyPgkjJ75yDms6k1uOEW+g6a7R1JEaRjoDuPXuTnt+FY+sXdtMBAhcuoO5iOM5IJHtgDGf0pLudiTkgEnggc49KpMxeVcg5Iwa5XXumrHdTpWaZyer2NzpVxJdwneGILKAcAYBz0/zinRa8b6JckKAcHB/X9a6ed1dHAGVUjJbn6jFc7c+HIZLl5oEaAE8hDgfXB/lXJODWsdmd0GnpNGnoGm6fdzu8jASEEAYGT9SegqfWfhjomso6FYZnIBXcoJXHcHHTmsG0spbaViH3EY5PBP4ZrpLO5clCWbcQMt1/A1pRs4uM4mdSE4y5oSOHl+BujW16ty1nG8qnKkqMgg5z6/0rVm8NQ21r9nSLABzzyc+v/6uld+JDLsOOQAFAHODzkmmtpZurguUBQ8FeBx0B+veuh0IbxRzutJ253scNbXs9vAElBYpwSMnND604jYKjk4IGTkZxXYXXhZAAykEdcAE1TXw6jygFQqemAP/AK9RKnUVkTGcGmebr4Jg1rUhqeqp9rulP7tpCSIhjGFHQcegzTNb+EGmeIUSF7RBHuBYKM7hjoSfzr2EeF4YIlyvJ5HIwD6YpsNolnOWZBJEAc9sH/PNT9W197r1NY4i3ws878J/BLRvDyMlnYRQADBYKAeexOOa6rUfBNpYWZSaWJCBnYGBLnHHQccdua0tSu3gc+VuKHGOTkccflXJ6jf3MkjABnc5zk5HT+tOUadOLXLdlQVSrJScrISOdbOMIDsRc4zg4FYuu+IWuAtraZnnkO0KhyAM8k46VYbSrm+RiZTEp4ICnJ6ep4rU0fw5babGGRCJ8cyEfM31/GuKMZvTZHY1COvU0vCmix6BZoEAd2BaSbuWJ6kgfhz6V19lfAoTv4yevU49PbNYNrMYA2ACWXaQRwR7nNWrUvEQASckYx2FejGpyJRjsebODnrJnVK/IGCQeQTirkEhXCscnOBnj/8AX+NYds5ViwOcHj8q1YJhKpbGBx14x/jzXbCd3fY82cLaF24lOwEnIHXB5+g9KzWk4cgnPYEc/jViVjtADqxI4AGKqy5Ckb2A7+hpzncmEbaEbMpJKnnIzjikZskEKCPX0FIXIBAPA/H86azFhyBj171hfQ2sQ3Eg4UnIPGBUDDPJGR2I70s7kAFFyeRnrTdxIAGcAYwKhtN6lq6SIZV3AHPNQSELkHk+oqeQHIIIxUMo2sSMgk8kGpbu7FJvYoyAAsckjPGDVViQ5AwBgmrUhGSWGM8/SqcvJwDgZ5PTNZMWrK854AyASarou1iQcN3GSasOA2SRgcY5wKjjJfLDkgcjvQldku4+YiKxnbGSqEk9TwCe1fm3rF7quh/Fa9v4LtJRfXDs6oxIKFujj14HH41+kd8QumXLY2lY2Y5JAIwa+ItU+FVtF4ok1bT7yS0unkZnRgGR8k5wDyOvvWk5xg482xjB7naeE9XvTAXRmtZpCFUBSQQSMkHt9a9GTxTNpemz28kEbXlwygTxEIQVOCTjqSODmvONNtJrIpJPMWZAFVQAAMd8dv8A61dj4W0+fxP4it4yS5dwAMAela+3ioqFPdnPKC1lM97sfi5a6N4Vt0w32lYwFi5znHHbivOdEstS+JPip7qdWMDSAt1IxxgDPUV69ZfAuCeSC4u2MjAAlT0+leg6B4Os9CQLDCiEEYwABxXoqjOq1zuyRwe0jBPlW5a0vSxY6dbW4GMYGK1mBVSnAOacBiVAQMDmlfEkwwcCvRXkcrdxpU7QhxkDtUkOCpB4IpcAE85B6Uu3kAcetMQAFTkEkU9fmABHNNxjAIIFKcDkUAI2WyBwacvQEDJFNUEAkkEmljYgkjkUANPDEj8abjBORnPQ091AUnJPNK3KgjigBM5AyQM96CScg4OO9IeQSDg0KRt9DSQB90qTyKGUE5FKcgccg01sg8dKYCR8gg9KVwN4HBFKwAwRkZpMbjxk4oAV1OCAc45puSVA7incAkE4zTD2A70AJnKgDrmpB8q9MimqByCMGnKSGAPSgCM+hFKjBCR1Palxk4Ix6U0988HoKAFAJJJ4NGDk4AOP0pRwoBP+NNGQSRxQAKdpIIyexoABBHek46Dk0e/TFADt5wQRnFJt6Ecn0pT8vJ5zSdMHkrQAhJOBjr0p5wRnr6U0HcSBwaX+EgjBoAag3sBkgDtSNnJA5p3IKkdKDhySARQA0kcHBB6UuAcg4OKQE4BIyRRkZPODigBT0yDiik46E59qKB2G5BUntQpIA45pxAABAycZNJjgE8E/pUBYQgbsHr7UZJ4I5FLx6GjGCT1JoEA7npSgnnBxnikwMgEcUcntjNAAgx3ODSqQGBOOvHpRySSOgo4XORk+lVYBDhiT3oGdoJHWgAjkHnH1py4IBJwBUgDEYAAIA6+9KuQCMYFNAOckY9KcCcY796pANCgYJOCegowN3ByR3p2ARk8E9D6UcZwCc0dQDA4wcnNDksxA4AGBQAScEYAp+BuOQTxzSSAYF6Acn+dPl7AHJ9qbuyQQMCl67jyTTYDiAoA4Jxx603p14OetOXliTxjtTGxtz6HPNCAUqAQCeDT9vGAAKaCMg9AKcx4zjk9BTATJ4AHFDgs2B0pWOEBxz6UgAwSSQTSYCux4CnBHemopwMnJPNKsfUkkCjcCcA4GKOoCSkEgA5pTxhQcAfnQeCCMZoXHJxkjrmi4AFG44Bx3NKCN2SRgCkOWfg9OvpSKgJJOcUwHFvlJAwKFBKjAAzzSFgwwoz74qTtgcGkgE4BAJ5pD82ADigK3UnPtSgDqBnNMBAQoIHTNNlJOACQM4p5I4wMmmMGcgDikgEWNQ5AJJ9etDoF+bAAPBOKULtAySCeCacU3AKScelMCvKgZChB2dQa8n8aWYg1ucAZLAMMk969c3gqyk8g4HuK83+Jls0d7aSjkOhHXjII/xrkxK9xvsdWHdppdzhwCQMHI5BxUkZ5AJ6cYBz26U2QE44xzzj+dGSrAgce+PSvAbS0PeirlyJickYAAyfWrMXzAEnJxwKoKSODgA1Zik2YwOD26UdNC1tYv5IBBOSQMU5WOCBioQemBkdznOKkUkkBhkjvimhrYsKdu3uT1qZSMZ6n+dV0JAGcAjqcVIHAGQcmneyF5E+4E8dcZ6VLHcBegA45wBVNZA4HGAODnipAypwMY7etJTC3SxPNOqDJYgsDyTmqAySeMgYIzk08F5pCQpwMk/hTJ5yWAQ7Rkis5O78jSOmiKlxGThgCFJ5qGRSoAODzjHXBqzKxLKCdxPGc0hQGMBTknkYrC19jdSatcgdTMfnAJJ5C8c49KSSEsMEAAjgVLGohyWIDevHSpI4izE5JJ5FaLWyBytr0M2OwDqQEIKnOTxn/GrFvZN5gOwAHgnHT861Ioj5XABxwSPf8Awp62xCgAkgdQR1HWtlFrUiVe90TWsYjBYEgqOFxyeKs24REJL8nk49fTNIiBQRjgnBAzgD+dSrbuwAUYA5JxnI9q64dEjhlK7eokkik5AViOA2eP8KrKxHKnAzg8c5q61kCAANrkDGcZz7inxWCurAui45O4c9fatHBvfcnnSKaj5SSTjHQ85quQWDgoACSMMOfr7VrtbshChjgj+IAc/mf8+lRSQ7EKkkHqCDkZpOD7iVRXOZvbd/LyCBg8rnnPbiqh01N3mFArYIPaumltC7gkZwOoGc1Bc2mMlQGHfFckqdtTshX0STMCKzVACAAScfSpWiVUfKEnscc1aWInAZSoz0z1odQjEE5H6ZrCSbR0e0uymoLuAPlGBnBq1CWjwwBHOOvP/wCum7Ah4GO+MdDTlcA4JwTz7/5xWTvdWG5XVjQhlB6A+1WRMy7FRgQDgqDxWasm1BzkY4wcCplmC4AyM9sYAP41tGbXU53G72NUXBkUtgqCeCM8UNKzEAkgDt2NU4ZSMAnjGeelSeaH5yMD3rVVLmLjZ6EzYXJPX2ph456DHWjIJIBz79qhcsQRkkdBjtQ2g8gcjkg59arO4SQKAcnqRmps9iSM8DtzVdxzkHkU27rcS3CQBgRkjHvVOfCAcg8c8571YdjjHUZzVaTGASDwelS9Q8itIQcEE4HT/Gqb5LAEYPtVyUBRySB26dKqSKN2cZGOD0qPJiTdyCQZGCQAeveo4VGSQCAOOnFSOC2QQCSOAKbCCoYkEc8ZOKce5UtiPxAxtvDeoyg4KwMBngdOlfMTL9pnLlfmyTgc5Pr/ACr6P8dzC18Fai5IJdCoBHBzwK+fYLZS24kAjoccH2rnxesoowg7JtkYVXKAgoTySfof616j8ErNZvGNkduSpzkdP8/415uluTIGBBAOMdR07V7b+zho7T+JpZyMrEuPbJI/wqsJDmqxSOfEStBn1HEn7pCcZAH8qUKMEnqaf0wAM9qY+AwAGR7V9hseKJImGLZHIpMLkHOCPWpDjaRjB6DPSmqA4IP0pgMQAyAEcDtUik+aR1GKaAdxYE4NKc53A8+lJgK5OOh4/UUvG0gHijh+AcGhSMnJwaEgEDjAJBxSrggAcUEDgDjNDJwMHBpgNb5iRnIp+TjGOMYpgBPzZOR2oBPQjGTQADPIPc5pqnnkcCpGBzkdximkDBHr+lADshjxyKa2QR3pIztJBGP1p0h4BHBoADhlyRgimKCADjNOP3CeBRHnYcnntSQCMcjGOKSPBY56+/WlyVzkcUmMpkHJpgDEbiB2pSMEYPNIBuJyeRz70rDPB5oAVvXGSBTOuAe9OB4AxgmkYAMM9PWgAbjgDBoGCMkZJpActg805kOAB0PvQAxQM46UEdSRx2o5U4704fMuDwc0ANIIwM5A6UA8EEYPalYEcnqKaM8E8HNAAV2jIOD3o5A45p7AMQQMDFNHJGMAUAKmCTkYAGaZyCcdKc3UgcCmkZIA70AOOOcAnimrnJ4IxS9Mg5JpOcHk5FAAQOvSihSMkGigBM4UjGTn8qXjABzgD/IpvJ5PFOHJA7+9SmA0AkgDilOAcDkUgJycE0YyQTwKQDsEYyKEXLcH1JowcZPPOKTkZGMU0wAdwOgNLjJx2PekHsMilOTjgY6U2AnYEAgUuBgADJzQ4wwA6AZoxnJBNJIBwwMZGSewofA4PJ9u1KuOSRwvSkGWyxFFuwBksAR0xxmkBGQB19aViFjGOvc0BQAPU+9NoBBnJ7gnpT8gZLDnGBRgBcjINHB5Azj8zSTsAElVA/iIpy5UAkD/ABpoG5iT+GaUksQBxTQAc7yc4xSMAck5z2pQepPJHFIxOQCAM1IDlUFASMGjlnGRgDmhQQCAMADODQpJGSMZ/OqYDnIYgAYA/CmqC5yDgZpwycdhjFNZgoKqM0MBWPIyDgikPDAAYpQpOGb06UAgHcfwoTARiNwAHJoB4JA5Hc96CwGTjJpGBIAOQM9KEA5M9hjvSgjJA5NLjC4B5pE7jjAo1ARAVBGc5Oc0oyxOOBTsgdsUc+pHFMA65wKRQMYHIFKMYyBx60h4A64NFwF45A6CmjliScgcClUjGB0FAwiEg5JNJMBjKXIBPA5pwHIySQKRmIAJHJ4pYyzAnGMGmA2SIyMBkACuQ+JVqkmkwSoMvHJzjnAINdmRg1heMLMXehXRCglV3+pwOTx9BWVVc0GjSm7SR44QCuQMn0xgU1YyVJzgDkdqGBJI564+tSKAEBGRzg5r5qauz6GG1wUAAEAE8cVIp6Z5J/GowgDHmpATjoQPyzU3tqbbFxSAoIJGOCDzzU0LEEAiqi/dBz7c1LGQFJ5BHU9qnmFZlwSEgqACT+VCyEEgDB9+9U0mw5ycnOQDU3m72BJyDxjpWbk+5aVmTLIDxnjHfpSZJyQxPsajZgcYwCeBTyQFAPB5OfWldmmyJ1nCwlVwhIwT1NUjKFOwAkkcZOf881FcT7cBTkg54/lTQS4JU5PQEjgCne+j6AtNe5Mo3ZU8+9OjwpIPQcDikiwVAAyOx/rVpIw2D0wOMjOauMdCZSsV/sbTsCWwvGPXFXbSxCsSCQWwCetPityRjGB9Mc1ZjjAIJP8AWtYwV0zOVRtWuKtuNhAOSpJxinRqAhAGSOTnk0/BBJGSTgYqKJ3WQliAGGD271toc920y5GFAJ5wRz9fSrEbBcAAdOvHFU1lXgkgZ9TTgxIwOgPIHWtoOzM+W+5qeREyAvhsjkdTj880giCsNgChecnP6EVWEx2nnLYxxz7YqRJFDEsTjp2x0/8ArV1N3Mmn3JLhFfaQcsQT3wfzqm2zdg8joameYbW2kYPcYJFUZZACCCSeuO2Kzk0VCN0SMQuQowc468//AK6ryKHUknJHUDgCnCdSBk5zTTKoBJHA6H3rmbT2NYpopyxhWG0EHOc4x161FLENjnO1hxnGTVuQgDOCR056VEkW4kE4HYD1rBry3NlIzJV2AFzjjGQMZqrLIRIDknjIPtWjcQFy2Bn69jWZco4GCoIHU9qxlGx1RkiVbkICMgjPPpUqThnPOScDr+tZc3QkEZ7c8/8A6qYlwBIUDYIAx3rHVOxSta50isJowhOAB1HJqeCMxpgMWA74rFs7ls5JyO57EVspPuQMBkjtxWkUm7mb0VkTbtoJzjA7iomcgk5xxnr19qPMypOCM/iahkcZI5OKq9zO2o4vuIyePrxTX6cjIByec03cCcgEnrimZLAscgHr35rSNnuJkbuQcDAqM4dMEYA96lcDaSRxjHHeoWye5IwfpijyRDK7qGG0gkH3zULqByeRyM/jVtVG1gDk9qgkAYAEcnsP51A9ikynp2PHHBFOCncAAAT1Hr70sgIIBBIXj6+9PhjEjA5AJ9DnvVwV2Kb0OR+Ll00HhaOFDgzShSDgZABOP5V4wIyMswAyMEYGB+XbFepfGm5XzNMsgRghpWGenQAkd+przKNShIBBBIJA57df51w4iTlVMopcpFDHIGIBBXrgnGetfS37M2nbba7uWBGSACemMZwPzr55htiz42bfoOPXH619Y/AXTBY+FEYgAvyTjFd+XQbqpnFi2lFJHp2Dx2NNwCSepHAp+MEnOaOmABX1J5QxhuAA5PWjBVCQOTTgBuJFG4EkYOe1ADIfuYwMg04gYyBmkC4kJGADT8gkjGaAEwMggYOKYAd5AOKfnk8dKRcEkngnrSTAUgHIP1pBlgSOMUmRyBkEUqgHOOD9aYBkKuSCCe1AAI5PIpOCeQSAaUjB44FAAx4HQk0i42gHhv1pCCADkZzTmAORQAgGQQDSSDkDqRSqSCc9D3pJFGQQcZpMBBnoeh60pPQADHWhchiSCacvJyaFsAg5BHU1GvBIyQf5VIcrn0pqgMDkUwDBBBPBFA+YkZ7UuexAGaaBhsigdhxyjAZP9KawBIxzQxJxjJ/Ghc9xmgQm0hsEZFKJCcA8AUbjgcnijoTkdaVgEb5iSeRSAkDI4oOSSOtABxknmmNASGGSeaGAwSQc/lSjHPGT+tB5wM5FAhFwcgHk/hRxx2oI9DyKDyAehNAAfug96FwQSxwPek56cgUAYyM8UAICW46U4jnOMetIFHTuDSjJIB6/WgBMdCeQaKU4DAZ4ooAGAxkYHoKjJxkjnFOJHQDOOKZzkc55qBodzgkjA60EDJ4wKGyQMAgDj60dskcUCFBGACOAaTkknHFGMYOcHP5UrH5cAnFVYBoyBwcZpwwGBIwDzR0/Ck55J61ICuxYkgYA4FKPunnHv600YJORgUoXJAPbqaaQCZwMdQafyqgD8fekAG7JAK9vQ08464GO1O4CNjy9vQ0nLAADp3oyMEHk/wAqUsAAF+pouAhyOCSTT17gA/jTOWOCMEc07jGScGpAOckADgc0KpKEk4p3SMk0gJCAZwTQAhxuAJNOYAvyOAOlNAIYEDnrTnzkHOTQAoYDPH0oUYyT1PSlOMAjnFJwQSTkVWgCAkISepoQfKOAO+aAhbJJIB7U5iQQAMCmAAnkAZPrTXUFQewoLAZAzwKTBIHHX8KgBCu5gACBT8ZfJyAOKRcLggEk/pTudwPOCc1SQC4HBJxzn60igDJHANK3TnoBSjoM8ZpgA+bB9OabknIABA4Jp3Bx3FGAowOAe1ABwAoHGTSFSxwKX2xmjdjkHJoAGUKuWODjkU0YwvYY/OiQFxgng07HAAGDQAEY68n9RTVBwATgE5pxJySTk00Z4I4HcUAOHOADgY5qvfQi5tpIskKykH8qs5C8HBPrSDBBIOPwoa6DTseFX0BtriRCCCrFSD7HFQckEbcEnPtiuk8cWAttYuCgwJMSDp36/wAv1rnIgWLAjAxyDxXzlaLjJpHv0Jc0ExcDgEZPH1HrTkGCRnIx0700AHLEcdMdacqkYPJ56iuTY7ErkkXcE4Oe4p2w7Sx4GeAOBSIAzEZweO3FWBGpUNnII6Gpb0H1uQMQCCBkjg+lOTOC5JAHPpSlPmBHBxkYBqQIQMYJHX2rNlRaewwO3ykAEE+nNE0iqpdmwAepPWpBghRkZ6YxWZrkwtbZyqhgiliW7egofuxbNErtIZNfLJIVL+pA/wA9Ku27hgAcdMkcnNcpp2SocuGLHdwc1vQXG0hkb5cAHAyKKb5ldozqK2htROnmAZAz69Megq2oG8quMdcVlR3ChQCRgEZB5/GpTqMVuu5myfc5/CupOyszFpu1jajmCRksQOOCBxTEYHkZBPBHYVg3GuwISQ4OOAFOSKq/8JgiYGwsc4Jz1rTnSsrlxoSaukdQ0pXJU4JHQnr1/wA/hUJZmYEnGffkVzLeJnnDDZtbqoHJxjPaoW1OeRg6synbngkjr/8AroSbNlh5ddDrjIFYGQ5HYDv7CnecXYADbjpg4rkkup5hgEkLgnnPJP8AOp7XVLm2kVVGVVhywyD7461sosaoaO250rXNyCQiZB7difrUi6hM2AUI2nJ5yDWTbeJGRgrxiUk9AQCPbmteLVba4Q7YzG2OQQOCO3HWtVF9zCUGt4j45nkBILbiclSOg+tPx8u5ioJOcdh/9esS68RBHIgUE9OeR09fWsq+12WQGMnCAgHAI3E570r6NblRoN20sdLPIkags2FPcHI+lIl0oQOXIQdc4x9a4ya+lG5Q5IHbOT7Cqza/MiBCQVJxgjIP+Fcsm0bfVW9md5HMzqcEEEnPGaQSkORggDoMVxNv45dDiROAcHbgcVch8e2U7EMSOSCSefyrPnj31M5YapF7XOknYkEE5B5NVpiBHkAYHb61lp4mspiB56gMejHr/hUzX8E7kLIpwBjBBJrNavR3M3CUdWrEV0AQWJI9xwax7m4AUgggZ6jAI/z7Vp3TqyOQ2VUc4/zzWHcvD5zpIVAJGVJAz/8ArrOonZlRfQmXXTboAQHUn15H1/Cup0e8W6AAJIIyOtcLLHaiNvKwSByAT1x05rb8C3LSRFSGDoSvIxxng1zU5SUuVs3cFyNo7XB5zwT3qGQHOQOO+KuSIdgHUYzVSUfKxGSK7JK2xyRdxu3LEjJxx+FBGCQScEkg0iZLE849qkxngkZ/SqiJ6MiCAEgAEgc1BOhK5ABbPUenrVkgkkgYI4z6im7QEC55z9avToLzK6xncMAg45GM1C8YyQckg9COKteWQwLEkjIAz+lQTg8knjHGBwazaYuu5SmCjIxg9gKfaoCwAJByfyo2ncMjJGc7utWIQsatKSAFGScegrenG9jKbsrHjfxWuEvfEbxA7hCgjz1wTz/n6Vx8SAc7TtPr1/8ArVr+ILs6hq93chjl5WxnuATjp26VmwISSCACDu9vpz/OvMqO8n5sd0opouaRbGW7RAcbmCgdSR+VfaHgTTRpnhy0iAwQgJ4x2r5X+Gujf2p4ns0weXBIweAMn+Yr7CtYRBaxRAcKAM17+WwsnI8jEyvK1yUZ5JGOePXFBJwTyRTjkgADO3qaa2MEnpXtnGKoG0Y4Oc01MEZJwRTuD05FAwDwOtJIBrZUhiOAeacQBzikkBZcY9cUKdygjmiwCYKsSDkGlAG44HGKRxnAB5pEJGQRzQmAoAJyAM5waACoJByKVRxxSA44PJosAgI4yCAKVuVPY9uKAARtBINJuwcHp2PSmAoBIGeQOPrQRg4AIJo/hFAySCQDQAAZB656U09ORyKd0YjGRSdiASM9jQAi5JJ6g0oI4BOKQfLxk0EA8Y5/WgAbhjnmk/i44FK+WxnOaEwMgjGaADGckdOgpvAOKVQeeuKXjBB4NA7gQCCABmmkjnjHFAyQAOMUNkgEDmgQDGTjpQ3zMCTjFA5we360EY575oAaAckgUpyuCeRmlycZPB9Kac9CTjtQA4YJOfwpCDk8cmjPA5yKRcFiScUAG04GBz396P4e9ObKkE8im9cmgAwDgdzR0JBGQKOeOxFID8x65oAWTG4EcZ60HGQRnIo7AjrSYJJPc0AIwJOSSTRSn3yKKAG56kUg5UnrRk8Y5FKfQ/jUDQmQcHFLnpnOPSjoPWggkgnGfSgLityRjOO9GACCCMDrQ3U98UEkgAcCqsDE7nHIo4AyRg+lHTHYnrS4LZJ6ClbsIB0GBzRyQQDk9zRuIGB+dKCBkDOO9IAP3AADmlGXIHUdKQAnjtTgQpABwaq4CjGSM5I7mhCAvHXPekLHIIB549BQMDrRcBMknBPOacq9yeRTUzkkDOakYl/QY9O9JMBJTnB5IFKRnBPFN24xxzTjllJzj0poBVxknrikAJJAOMUKeMDg96XOWIHb8qSYDQflIJIx+tKEIUAkYNJJ0A6YqQrximgEJCgHkj0FRu2WHBApyAnOcdaGwxBIyRRcBG7Ad6fjJBPA9KToTkZP16U5Qc5JzkUdQGEHIABIHenluQBzSZGSBnJP4U4Y7ChMBOM5PNGMkg9DSAjJOcGhyegPPehMB2RjaBwKQMemDQOgA6Y60oJXkDGelMAO7BAxmgkBQFGT39qOTkk80AZIHTjPrQAAE7iego5JIPQ0ZOCB064pAxbBA4oARwWwM4FPVQc5zxScjBJpyAsMAdOtABkcZGQD2pABg4BxSsAvOMg8YpOQMEYPagDjfiFp4ktoblQAVO0nHY9P1rzbBRyAeck59K9r1qxGoabNAQSWB2+x7V45eW5guCjjBBIIzyMHHNePi4NPmPUwc94tjMEADj3OfyoUANnBPHbn8KerEqQp9AG6U5E6HJ559K8tq56yfRiJGRg5AOe9WoURxjsOSKi2lVBIyPXtUkZw2QAPXqePQVCQ22STRheQMjGBio/LJAJOAfzNWD82GBJPQA9qcqA9SOOOOtK3QFLlK0MYBIIwMelZeuQo1rNnJDLk89fQfStuRGHIJBHes7UImmyAMgjB7isp6xaN4PqeZacb3zZYEJLfwscjORwAaZLZeLtJYTj95CASELAljjpgdPX8a9EtNJSDYzqA4Oc4B/CtKSzS5hdSOQDjnBohSaja+pc6q5tVdHkv/Ca38u6G4ZbaZThkOOOewNWBqdxOvMjYY9CT1x19s/Sm/ETw89kVu4goAOWOMEnIxz3INc5Za5LawhpIjOpGWPQjBwD6dMVvDX3ZPU76dHnipU0dhCtxNuCHcMdM4+pz71pQ2ZZwHZQcbsFge3SuYsPFdjdRHZLtOM7c4/yfWnv4ss4ygaYiQjPGDgenHWuqEILdnbHCVn0O6nhhi+zOojDkevGc+nfircTWxtiVQFmUruPJz7Zrz6HxZAltFCZ1Ykk7iw9/88UsvjT7LiMSr5LEMCDnB7HNa80U0x/2fVlpZnoNtbxYYKjk8knHGe1RykREli3BwBjrnNcSvj1ZEiIcIAcZB4Yjqc4PPSprzxzAytGsgcrjkkg4PTHf9Kv2kLaMh5dWUkmtzpLuSUlyJo1MYLGORgvA5wD3JAwB1JwBk1bGoFY0QBl3kIAq8knjgd64eHxQIrdmjJKMQc8A9eOTyeg4P9ag/wCEpF4pUXXlbBuUDGMk8Ek8gDnpnmmqkEtGbrLKst9kdkuY2uACEdHLZY5yMcD9D0qI7oUAB2dCobvjv+Ga4/8AtyUmQpdsxZgS7NlsgZGGPPB9PanHxYtyyCedykSFSzsWOeecE/p7+tL2kUOWX1I3sdpMrPGSSShG7djhuemf89aoyoVCOcIN2eRxgd/esx/GcEOmRTJIhg4I81toJwByMgjp7dK5i/8AHlpGHdyhd8AktkEA9vbIpynTWoUcDVnfQ6u8t4EJWQZZ+6kkEEY6H61m3dggJaLAGSFBJAAHqD1P+FYUfjzSrqQF5ySQCdoLEEdgB+H8qWfxxYqrvHDPcxhifuEZPXgHpx6/pXM1Tlr0NZ4OpF25XcsOJxIwUYOcAlsH/PNOn1C702PzHlSJVBOScBRjOSTxmsG/8dXtyCNO0nygwH7+4PAz7Dk+n41i3Gg3/iBlm1O5aXLBliUbYxg9cA89hySfWsJcsV7qMp4V2Tq6JGxZ/EjV/EWpiz0hRLtbbJcSBhGDyCBjBJ+mB7132j/Dq/1GU3uoahKw5IiAKheeg79O5qx8NPA8WnRCWSIK7gMcjH5ivSB+6xEowAMZH8qyUb+9LqeDXqwU3GktDnY/DsFlbgCJSQANxGTwMdTWjoenCKZnUcMRx34P8qvN+9YqUyP51dtYvKOQpHqSPelGKTujlc3y27lgglApBB6darSJwQOh61fLBlIIwB69TVOQ4IYjB6jmtGrswTI0jwMAEDoTTmwQQM5xTeTgA4Gc+1OJAHGT7mqStsJkeDyQQD+tDJknnBqREOCTng8/4e1IQACMZB5yR0ppMLkO3aCxOSRj61Uky3LLk+/f0q3Mx2gkkk+tU5WLZHQjn0ovdpEtkJQqSSR69OtZ3i7UhpPhm7myVdlMa9zk+la0aliFIJOeorgfitqCSva6cjEGLMr+gyMAce3860m+Sm2zF2bR5ttHJckE4J5JpYYBvYctu5PYjngn9asNECwAODxkZA7VZsrFpZ0QDLN0yOSf6ivMiuZpFNK1z1v4EaB52pyXrAkLwMjj8DX0MQAFAOT3rhfhP4cOj+H4XdQskgyRjnJruumR0xX1+Gp+zppdzwpu7bA5GQDnPWkPIwPWnbeCe4NJj5uuT3rqMxMYGASc0p7HvRS5BHA5oATnkY601BgEDPWneh45pAAM+lACHHXuKB944HFEmcDBOaVR1Oc5oADkgc4OaUZ5BHNHHI79abkqeRxmgAwF4xQw3gEYGKUgMKQAgkAZFAA52gZHApcjqBximPkkDPFOJAUdPSgA5yDjk03J3EHgGl5z1wP5UHBYY5zQArDAGOopvcdT605s89gKaOVBAxigBzYOD3NNOBjOAfSnbgeDwRSEBsY69TQAgByQTxQQDk55FDdAR9KQkkHjGO9ACjHODmm4zkU7jaMDFJzuwRzmgdwycEdQOKMHJzxQc8jGBSAkDOc0CDrzjA96Rs4A7jk0rHGQM5P40AbTyKAE5IGBgCkGM4PBNH3SDzgGlwGfPY8igBeVJAIJpu3HTNOOdwIBx603J3dMetAA3OMgcUme5FObIOcYFNJOORwKAFIIIJNDAjpyBSoATz/9agk7SAMigaEIB5GQaKQZyOOlFAhg4IPUelO755FIuF5POKTkE9/pSQC44yemaVV3MATxQSAoAHJ605TszjkkflTGhpIJJHSkPXIB4pTjgDr60h6EfnSYhzZY5xjA/wAim54HH0pSfl75NJjp2BosAozg84oUE4owckDmlU9R37mk+4CnqAOcUDG/nkelCnqB0/U0LjkdSadwBssRgdKXlyVA4oAIJIGKEPOQe3WpAc3ypgdRwaVEBXJGcU0Z57805flGSeOwoAR8cd80o5wCSMUKpZiT0/zxQRgk9T2FNdwFyewpYwASQck85ppbnAGDjmlAKqOMmmgEcdzyBT1JYAkYzTGBJHXJpy/cB9qOoCZ3E4wMULhcnJOTTVOFwByPypVU/e60XADkgtwDTlzgZGKR2BwAQTTlzyD1o2AFUcEilB6Y5pDnafWg4VRgYPrTAX1I6imkA8Dj1pygkAAc0AHkE5PekwADnBGABmjJZgegpCTuwAQP5UEgA54FMBcHOAeKNpGc5zQMFcgc+tHJIOcDH1oAMkZxkUDAwBxRk+lJ05zk96AFwSSTznuafHkkgEAY/CmgAqcnJHakXjJ6gdu1ACk7mPH1pGJY5POOKeOVJAwOuKZyxBI57UAAUuxPUkV5p440n7LqTTBBslyQe2e/+Nemx55A4OO9YvinR/7T0qRAP3yZdD7jt+I4rnrQ54u25tRnySTPI1wDgnDY9OM1Ig2g7jwKSeIxy4IJI6g9RS8NwRjnp6V89KNnofQRkmkTRN8pJGR2qR2VuQMY5znNRxnGQBkEdakKjYABg9xms11Ra3JIA2Mqff1NWQoyM8dzxyfyqnHKy7gRkVZjlDDOcmqVrajaCQcEDkZ6f1qMRhsgEg4/yKsD51AI56+9NXKMSFJB6Z4rNxVxqWliH7IGBOMlTkeppmwqSGbB7nuBWiFOwMCD7Dr05qCa3LISMYweQauzWxKl0ZkavpsWpWrpIA4xgAjORXj+s6E+lXksTITETkZyR+f1r2gAoQgBI6EmszxDoEeq25AUBwMkgfjScbvmW524eu6Mkr6Hjv8AwicVwqEooWQZyBgjk8e1RQ+FtNgnIe2DDABDZIGDyevpXW3MM+mEJKn7rOMMDkZOM8df5UjWaykyRvgMAAMYPbj610x5ZK6Wp9dQxrceWTORbQNLAKwWipySdoORxwMZp8Xg+1uYt7mdEOPkDZGSOAM5PQ447/Wt4afPDM7OmeRjAyfXJ9q1dNkijcIw2k4G0kjjuQO30q4QT0Z6P1hxV4O5jxfDexsooWaynefgtHclvXoRwePQ0t14UsyTbT2qoA+R5a7CueeoGSPqcDNem22k2UsySPMGUxq+2Ihhznrgk9j1+p7Vr2+jabHIlxLFDGZCzH59rFVIyCCRnIbIIJz7Y561hk1ojx6mY8rvK7Z4rP4DtzIIYzcBWOdhkY5BHsc9M/rT1+HFhAoRIgXyWJYkHjPfJPWvbbLw3psDSPMSAZFSIxW5kTJXkktycZAABHIzgg1Th0KxfU7yV2YQ21uXkeNQigkcAocEAcEgZAwear6qklYyWbvVa6HkFh4AiVHW3humc4DGBmYgE4AOOgJI59+2aSx8D2UE7kwShwQQJGYgkc5ySP5V75LDozTad9iMzNcgxgNFvRiMYY4BHrz2IGOmaxdS8O6UWnuFklhljCkwswZgScE8cEZBAwQenGOaHhUrGMM3lUbUk0meT3/hGwuCzz24kyCcsAQT9M4z0rnp/BdnPcNEIYo0+bBIIBwMgcAnJ6DtnuK9M169FleSQSjJiTAXAPUBgMEAjIOemRXKz+ZLMHY7WwBzxg49vauecI3tY9yhXlyXvY52z8NW1q6goEUjABAyOPp0qY6eI5BGqFxtzyc8euT9K2DZxgsRK0jHjJHJH4cD6A0CykXCIGVyMlgMnn/61YNKOhnWxdr66mDLaAPsRFdxjnHX2+tdN4S8MvLPFPOMnOQp5AGfT1zWl4Z8HnzxPOhKjndjH0rto7RLVAEQKAMjArGXvPsj5rGY3nvCLJbaNbcCNADgD259KvwW5wCRkkck9ar2aBs9D0xnrWgjBVPGSPyxUqLerPCvYaIdnHT9amRgcADr256elQSyHdgYx0xjmnoDtBJyAenHWpej0GtrstOxwew/OqcjBmyTkfmastkISTgCqbeoHHanZ31IXcRTk5pUBOcj/wCvQBzycD86cBjGDk/rQuw2KrHJ7euf5U1yepHPpjFPDAZGAcevFRuQSQT04z0FabEleQguATgDmqzuCQASST26cVNOSckDOPXiqkeVbABzn6g0RV2mKWxKZUt43lkbEUalmY9AAM14lrGqHX9XubwuSJGO3jAwDgD8q9E+Iusmw0ZrCLia5zuOeQoz275OBXk1sBbSIMkrnDLWOIkm1C+xitPeRbaEuACDleO4Pbg12vw48MNrev2wCkxRYLEdB9a5eOMTMETBYnGRycn+tfRXwY8LDTNI+0yoRLKM/MMH1rTB0VUqLTRHPXm4xtfVnotnbLa20USAgAADH0qZVJycZ5/Kn/dwRwKcMLgYI45PavqUeSRFSvIOO9Jyct3FK2d2eSDSrjyyMfjTAbxnjmjIIAwcjrQeeCOaMDaT0NAC4K8k5zSYFGCRz2pfU96AGkE4z0oXOAc0p5BGeaRfugdTQAhwxAHWlJySCDQ2OMcHNGDuBGcYoAXOMDpSEEEnI6UjcYOc4pe3IyaAGcgEZ5NImVIzyBTiBuI5IIpeCDwfcUABwDnAxRtBwR1pWxtOelICVAzSbAGyQRyaFIAApTgjJ4FNIIxnPFNbgLtAJJPFICQCM5JpwweMdKTsSOlACOc4Gc0KBjHWkwcgkcilHY55pJAMGVJyTTuCQSMHrQ3YkUEHaCM5pgBzgnOB6daTI2gGgscYPAoJBII6fnQNDfTBOc0rDOCeoowCxJAAFB68c4oC4mDjHelHscHrSEdD3px4XOaBCDk460jYLEAHigggjPWkAPJIoAAScAnI+lKfToPWkxhcntRzjOcGgBxG18A9qQHAIPINAycEjJH40g4J465oAQZyQBgn86KMcDJGaKAG++KXsAD1ppzwDTjwSRjJqAAYGScE0DO4EkjNJgZz3oGcgAc5oHcVhg+gPNNIOSaewAXByW6Ui45JBAqkIeVHJBwMUigORnIHWkOWAAGAO3elXggAYzwKSYCAlGJPr+FNwQQTz608qC2D1HNNLHr1pAKjAk5OBilUEtkdKbycjPWnKSMA8CmkAsh5IBpFIUcA0rADAAIoTJyD0P8AKkArA7Qc4z0oyWAB6fzpcliADwOlJzjPNUgHjOBgAjNHO7PUUu7aMdAaAcIT0pbgNKkc4yc058AAngjoKCQEz144ppxsGSM5zSACSWGAMY9aUZAIGSacFwMgfjQhzkjoapMBqgeX36cmkJIQA9zQjFQeeM0ABiCefSl6ALtIy3fqBThznPA74pBnccnAp3JGQDzQkAdcDtSOcKTkkEUvHA6UmAfpTSAFJxwee/rS469qQKARgEGl9T1NMBF+mBnigrlTwSBSg5GSCT/KhQWIGeOtFtAEP3cA4B70YIwSMClPU9iKMdcHIFAApBJByAKFxkE4I9KTjkgCpB8ozjJ7UAIzAZABANCgYIJGO470pAUqQQO9BXL8DOaAGENwBwKduIByTnoBQ27PHODTSDuHIJoAftK5OcYHSmO2+Mg8AA09shCTkmoDkRknkkYGO1LYDy/xVphtryR4wVikYlSPXuKwVJXAODjvXrGqaRFqWm3FtgCXG5D3DDp+deV3EDW8jxONrqSCvTkV4uKpcr5lsevhqnMrPcAxyAM+ncA+1WFBBGCD9M1VRgwAPBBxzyc1MCcZGcjHtXm7HpJXsWljEgyDg4wR70qIyHnAB6DtSR5GSTg9fWpRlzkjIxkd8CktegaksaEgHJBzzmpHjJTAJJ7dqYshUc8Angg/zqymWGSMZ6Vb7Izbe5VhLKwTGDxx1qRgWiYA9+p4NWvKGMgAkDI9ahmUsoAGT1JqkmkDd2UJEAQEDAAwc9ajRgGAwQCepqcsMMCoIPHPNQ8hQcZx9M0lZu6L3ILzR4NQUh1BPc45/wD1VzmpeGJbZT5I3KBnGMevftXXRyAtnGCeCKsqEfgjII6+9aq3Q1hWnTemx5eYJY5GMhxtGCMZHTuT70+Oxi3IWQFxyN2CPXv65r0e50mC4UhowSe+KwrzwsQ4ZGwgPygjvnnpWsZOO56dLHLZszIZ3t5YN8QeJT9xMKSueQDg4/H/AOtWilwfs8qbY1wuSFBywB4B7HAHpSPosrAYwQOQQKcunTnKkEsMgbueveuqNa6sayrxlZ3J5r90sygTYTjDbVOAMHjIzn3z3x65uRXr2zTlJPKW5iJVniwCOhXCgjnI64GBzzxVaCzmDOMkFkKDHA569+mKv/ZJI8uBgBcKvJ28jOCSccYrVVV3OWdWHw2KEl/cnymija6eOXcI5GLIRg8sCAACSTgnqSazNUv7y5R2cQReYAcxpgg4AIBwMDjoMDHStaS1u/LJMpJICgKAMYBB6Y6/rVN9FllyGYA9M5JrOVVbJlwrU4u7WqORe1kW5EysGc9SyjGe5xjr/nFLHp7sSzoMHjBHGfXH1rsYfDhOCzbsc8jnOK0bTR4EwAAxA5J69a5nNvZG9THq2hxCeGppAQkYKt1JGPzrotM8LQWu1pQHYHOSSea6MxJCMADAHTFRO+7GOmc1lLTVnlVMTOppexXZEgQBBgY5wMZqM4d8kYGOh61KASSc5HYde9MkAAJPJPYGsGmc0R8TCPgnBH41NvDEkYyOAP61R3gcfwjjnk/nVm3YyrkEZJxQnfQbSWo4bmcEnjOKtw/KACM559vpUcaqGJxkjqRUrHYpYjGe9JLqyW76EcshJwBx7UxVHQgj0PamM3zZJ4xyOhFG8Y4AGenWkndj6aDsk54A569qFIOAeR7Gm5yCCMgnOacTsUEDAA/CqS6iaB8ISRwD3FQyuVBOCRj6Uski7Tg5+tUp5icHoM8dv0p/MVhjyNkAknJ5BpXmjtopJnYBI1LMSOgAzmolBeTGMjOM9TXLePvEJtYhplsMs+DKwPGPQ1pdQi5ET1dkcT4g1iXWdYmuHJMRICDOQoBOBiqJtiJ0cgFXAA5wev8AkVLcQBIMpkMTkZ6ZznvVy1tXvjbxoCzEjAHU9q89KUn3bFJrRnR+AfDbahr8G5C0Ktls8jqK+o7CyS0s4o4lCpgDjjnFcR8NPCCaVpySyJiZwCe/OBXoAzFgAcYr6bCUfYw13Z41aftJb7CuAVwCCaUZdABwKYFO4HjHWpEwynHB713JnONYFVIPWlGAgIPTqKCw2A9TQ2OpHB7UXAbxuJIwMcU3vyBTiDtPOeaQEcAjjNMBB1HWlzhsgcUpAwSOtNHHU80AIcgkjikT7uDz70PwAAMk9KcOAAaSQBkHA6mj3oHUcU0nGADk+lFwHDIzk5o9u9GfQ0UwA46mkHOTgUpJyB1FNA4IIIB70mArYxxg0mNyjPFOxxjv0pqk4GRxTAVuuckAUZDAjGKXvjvSEEEkEAUX1ARScnI6UZPOTxmgevfNISMgADFAC8Ekn0pvPU/hTiADgDtScgjIOP50AIegB44ozwB154o9TnAoJ5AGMd6ABjnqBzSYI5JOPypew5wBQzA4GOKAGkHk5PNAJBORgfrS8enGKTBBPegAOOQTnvQSQMAZoGee4FAwcA5FAABkgAcnmk6nBGDnBpRkNkdqCAVyQSaAGt8pIGSDRn5Bx360Njgn0obPA60AKCcEHrSDk8cCg4HI60c8HqKAFGWbkUUnTFFADDjjGaU9AaTvnGSKVV+U56UrgJxg4HNL90gjOetABKk4OaT05J7CpAUBmPAwP0pzNwFHAH60AnYBjqck03GSeuR0FAApwDgEmnJnIbANNHORnDU8EBQByf5VVwELF3YgYFNweR/SjpnPOTS9c9cUeo7hgbRg5zzTh9wZ60hAyBninMOQAKkQ3GSAT7mnKMEAHnNJgbhg5pchTnGMUAHIbJHU4xTsgkAjHemhTkkjNOOMEAc9KAEbO7gZFOYHG0HGaF7ZIwBQQDjbmgBS3UHqKaF3HOM0NgEAHJ705SFwCcd6pAOAwADSDC5AIwKGIHUcUmDySBnFJsBhGSccGlBwQOh60KMkknABpHAIBwSaEwJARgk4xmlyOMZFMb5sAA80/ocdB0FCYDSBgknkjilGRgdR3NKRxzxR35PHvVAAOCSckijIAJ6AUc5x0zQcnAxgY60AIpJwQMUox17GkwAAOuBTmAbCjgAZNACd8gE0ZOCBjBoVio4GQaFwWAzgdqAFUDjJNKuXJPYdqGBGADkZpwwuScAUANOXAJ4APpTx8q5OCKRXK4AGQD3pCSxwOT/KgBAMEdSaH4Ix1p6IcZIyDUcpw6gDFAD5SSoB6HrUfUEAjgYPtTgxdSDyAM5psZCxY/iJyaLXGitsIuARyAOB61xXjrQwZTdwLjA/eAD9a7xSFy+OR+NQvGl1vR1yjAhhjsaxqQVSLj3NITcJKR4kWAOADu68cVYiYBehAHWtLxT4efRNRcquYHOUI7juD7islXAOFwSOP8+tfOVKbpycZdD3qdRTimi2rbsnIIwOvU1LFIWBAJGePeqmDyQeAOOOfpTldhgnIPsf0rKPQ20ZqxsTjJAJ6A9KsRE7iD68Y5qhDLlSSQAO57/jVyByxOcAY4xWkfMxa3LGQCOc/Wo5yMOQcYHNSEEspz7ggc0koGCM8n171pK2yBPYznB4AIPb3xTFAzgjOKfICpJJxUaZBJJycck8Vjez0NlsSBQSQB/9anDIAIIyOozSDJIAORjJwOacAG74IrRMRZjlBwCcDv6GnB0YEEZI7Z4xUMQAAG3PY8U5mBGDjI68DpWilZEcqvoSGNGPAGfcc1XlgVsleD3x3qaMEnAIzjIwcc+lP8v5CByB7c1S13Gk11K0VmuclyDjHbIqQ2pJH70kU7bmTK8EeoxxTgh8shueelWlpsGvchFuFYnJJ7c9KcEVMgLnPfHSpVQ5IJB6duaCHGQeT2yKSj1QvUEUMoABAqMyCNyox06jr/8AWppByTkqewxzj0pixkgkkA+tS5DUe7Eldn6Egnp7cVBxwOp9Qal2k5I4HtUTZAAGM9ayk2WrDcBRnAz0GKgLk8HGR1/xpzN1B5IOOvSos7nII9sDkVi5bAxFzvwRkn8TV20jKjJ4B9BVaCJmkzgDB4Of0q4QQAuCSOvHNG+pL10LKAlc55Axmo5CcAnoDxg0CQjAxgDtjrTXYZJBJGOcdqtvSxJXnwMkknJzjjFNRt2RnB/lTbgA8ZOO/tUMbAZwCfqSaztqa3ui2JRjBPXt6e9NaTsQcDt0FRqQ2cjNRyylcjGAeO35Vaa1J7iu4GeQQOBj1qrIS5BJGB0ps0pL4DccZHWmtLHbwyTzsEiQZJPYCmldrsRJ8upT8Sa9F4Y0Wa7cK02MRoTySTgfgM815Kmoy6vM00pLvIc5Yg9TWh4o1abxHqBZji3GVRT0Uf49KydJtxAZInGGGSBjPH/6/rXLWm6kko7IlaJtmlDiOMggsewyMYPtXrHwk8Am5kOoTKDHwFU88ev51xvgvwrJ4i1CJAhVQQZGx1HUV9NaDpMWkWEUEY2hV5wMV6mBw13zyWh52Iq291dS1aQi3RQowF44q0QHwAST60yJTggjIanwghiDxg8V76R5o3nkEYI496VGwSCMfzpGUhwSSfWllYbwQAPWmA0r84HUZp5wXwR1pv3WBA4FByzEnigBrqMkg8+lNJORkU987lJAAFMbJyRkjPWgAJG0AHJNByOKU9RgYIpSoxnJBoAaecHrijk4xRxwMc0exGCKAA53Y7U3B35p3Pc0egxk0mAcnAPAFFIWwM9M0vPU9qYAT070hGSD6UpGeO1AIPI5FAAOWweBSNgZBPBoA9gCfzpSAcZOAKAG7SfXHvRzggdqXPTsKTuAOnSgAzwB2o5K8jkUEHg4GBSjOORmjoAjZwCTxQCMAkA5o5Y4PT0oOOABkUAJ1OQeaTuRkc9aU5yPWkwARjjNABxkDoB0oIJySKOM8cE80HG4HtQAnTAPfmhsdcke9L+OfT1ppBxyMCgATOCDxRg4JHU+lOAAwBzSHIAAOaAEXnJPNBPBwetIenHBpCvHJyaAFA6Eng0EDd1yKX+Eg5yOlIOQTgZ7UAHJwAORQSAMdj1oycDHWl2jZ655oAbjGO4ooOABgciigBoGM5HA/WnEYj46U0EAknnjFKx+UAjPNQNCZwAAeaT1yaVgMgDPI5oI7dqqwhR2GeKHJDEjmgEhdwJzRgbQTwTRYBehBJ570i5TJIzk0g75OTQSTjPWhgAXIJJwacCOhODQMdO3WjPQ9qTYAvckfQU48EDOQetA6g9s5xStgDcOT3p3AaMhiOhpXB6kAGhBkFuppWGXAJyKEA5W+UAjpTMcgg8miTKkYPHalQ7SQRzQwEOQCPWpfugc9OtMxtJJGRTjjaTjIPajoAmAzZBzzSyKDyeDSJwCRz/WlTLZJ5zQ2AZBIB6inZ5wetNIGfQ9qdnAyaYDWUbSAcCozk4JGAKVieQelL2UY4/nUAPUDAOKDngAnBNHC49/alyc4xxVbgHHOOaMgZzxihRxkjkUMMqCcEGmAADGeMUmQRntSHOBgZp2Rg8UrgLgFcng0hByQBnHNHBNAOMkHBxTAXg4HOKVQSSSMChVB5PQUFS2ecCgByjIGeB2oGeAc80iZzgDn3p7EknHXHOaAG7SeRnApoJDnGRUkcmTgjnNKAN5JGPpQAxXIbB/+tRKgJUk/hSkEgEDgdPekYkgAjDdv8aAGs4CsADzxUa/OmM4qULhWI4Hr3NJGpdiAMAjmgBqIAABjHU0piCSAkcHuKkiTcCcYxwKe+FiyeT19aSAx9c0eLWbR4JBk4yrd1I6GvI7+yl0y7lglG1lOPb2Ne4IgIKnJJGT7Vzfizwymr2bSxgLcxg7Tjhh6GuLE0PaLmW6OvD1vZuz2PM0bYoIIII5z2pyYIAI5HpVd98LsjhkIOCCMcjtUscgOCGzx2614duVtdT2U7q6LQwTyccVds3xgk4B6e9ZILE5JyO57VatZCWAJyQeOx61CuVZWNcODnuTxSSMXQkEk49KiVxwADn27U8MMgE4Hck9a1cklYhIqupxgk8e+TmmEBucZNWZoxt3AZPQ8Z4qJAOQQMk1C3NFqMOcgjI9cDHFO4DYIwR2pygAggkEDpTgpYEgZYcHFEbvQq4qMXHAI5Oc9BUqxkZONwBznuaSPALAjBznHtipVBYEZwPTNapMhuz0FjjBUEgAHBJ7U9YSVGOSvbv1pwUbQQB/WpVXOSpye+ODWySsS2RCPOSSSV4PX9PalMbYbAJPbHI/Op8s4BCgDuTxQkcigknI7AnArS3YVyqkbrnI+hNMlyMkEHv2B+tXck5DAA4zyc5qrKnJyOfQ9KlqyKTvuVCrHJB9ic8Urx/IAGJx17VYeMkAcgD+dQyAEHB5U88VjLRlXKsmVzgYB71G4JwRwT+AqxwScjkD+lRsBkqTknp6Vk3dlXKjgZIJ4PbPJqI53gjABNWZlPUEEdOOKjVFGCOOc9M1g43Y+lyaIFGzgk4/A1aA2gYHOOnTNRIwwAcn61IjgKQRj8K0StojJ3Gu5BJ647GqsjgggjAJp0kvzHB5/XNVZJcEgnIH5g+tS72sNIRpQSQMMcYPFKCEHIwPpVcsUwM5H096czBgAAST+dSm92XbQsFtkeQcnHY1WebZweCDTWYrnJwMHvVSWU8gk4/WtEmw73JmIdsEgDqT0A/pXG+J/Eaao/2KB82kfBI6uc9foO1W/GWrSWVgLeAkPIDlhwQOhAPrXG20B8tHLEAdTjFZ1J8vurc5ZPma1HJbjznAyAORk8dvWr9j4fuNXvIhBEzOccgHp35qbTdMN5KBGC28gcAknmvefhz4ITTbZbidA0pGRkewrbDYeVWS7GFSqqa8y94E8Jx6FpsTBAHwCW7k12KEEggZB61G6rDCQAAo9B0oQbIg/JB/Gvp4xUUktkeS25NtltAGbg4GKRztIbHAODinW+NuQQRjmkIHzAD3qmyQlHAIOCaYArAEgg54pxOVxnOKFxggjHPFHUAx1wSSKRcDOeR0o+6xwOD1peCoIPPWndgNbIYAgkUwkjg5OTTmJGOpzSfezk4J6UACY3YOAaaepIOeaOMA55pduAM5zS6gIMEgY460U7gcZ5ximnAJwMimAH1AoOOMZIoGTnvigDPTrS1AQjoD2NLk5HcUDHFIBycnJpgKcDJPSm7SDxwO4pSewODSnHHWk2AhY5Axk9KXrkUh4yQOaXkgc80wGjnAIIIpR2A5FLkdO9IOWJwMUAK2cED8aBwO+aD1AxnNGcZzQA0YJwRgUYPIzx0oHQ4xwaAAAc8Z7UbgAAwTg5FNHoeSKdyDRjdk9AKAGnGR60cj8/yo9Kcq/MT0x2oAb6jk45oflcd80mSSeME0pGSB6UANHUEilGeMnBpBk59KB1BPAoAOFJHHNAxgY4FBYBufShwRgnOKAEIPUZBpBnbjGDTucAEk5pDxkAZoABg4J6ijODjrRwc4GDSjAODgk96AG4ySRz/Wil+6xA5ooAjIGAQeaU5OCBx+dNXnGBk9KcD1BHX9aSACTwTyaABtyeSDQoUnJBIoUHn0zSbANvTnnFKTx/KkPUAd/anHDtjjGKQCdh2J/ChlAYdSetHRj3A9aXk5GDVWAOBkDkHmjhVAPPrS4PJAyRTOWOCc4/CkkA4kHGMAmnKDkAnkU3HINPyBggZx1pAIQVwAKUEdfShzhQxAJNIBlAe4qrjuOKlyCenWkbANPQjbgHNRqC74OcVIhxYuoA4A6mnnAwMcU04GQDjihSSATkEetUwFGMkYwBQMgYGDQw+ZSOpoY8Hse1FgHMAwIAxTR94g8gUozjHejBwTyD6UNAMk+ZgB2p3pgU0EbiMZNKmRnOc0kgHkcEYzSYwABwKXtxzRjgHqTVAH86CTtwR360dPek445xzzQAuMZFHUcHmlbBzjJGKBknIzj1pNAITwBwMUoBIIAB/pSY5PcGnKflJHJJoSAdtIBCgEUiHbkEE89aVlIUYJ55pGyEwRyaYDhgDPOe1JzkkcCnBQY8Hge/WmlcsCCcCl0AXjgjgGlI3KcHAHbNKxBAA4A60nBYcYFCYAHyoAAJHbFCHJLseelAAViQMDrQjBhhVyevpTAacu5BBA6gUgHlknJBFPYMWAJwRzxQUDOQBkmgBYgcBsgD+dLJhRkcA9e9CxkAgkEZzQFBIBOcmgAjjYID/EeTUcmDEwIwc4q0CUfIIwBVeSMvPgnAIzxQBwninwoby3e7gBFyh+ZB/GP8a4BcxOQflYHBBGB9K90kiCSsCMhgCcV43rkKNqd2FG1lkYA9cjPFeRi6UU1JaHp4Wo3eLKauSTgkgdgc0+KQq4IPA496zxKykjPB6571LHKAQcAjPPbFeVax6it0NuKQ4BBPuasrzzkEHn6fnWXZ3AIIJA4/Gr8bg4GMgHPWklfcksswCEE5JFQgE5JAIzjJGB0pWkJBHGM8U0NgEYweo9qt7jSsiVEXAJGcj1pqgbmIOc845zTlLDgDK9CRT4xt3OSBjoQMcU1vcE2LgggEYBH41PGRwQMHvximBg7A5wcVIDjAHXHStFqxXuTNjBIJJbHPQfSnxRgck9TxkdKiViDg5J9evWpVRcDAJIORzmtkupm2SqfmIJBIHcc012xxnnsB1pyHJJAAP0pCcEDHXritOgluMMZLfMcAdB3qEqBLlgSvULjJqdwSTkAZHXJB+lMLEZyTk+2KTKWpHIo4IJAx0PGKqupwCDk9x6/wCNWpnLAHGQeOlVdpVThsE9eODWTt1Li3bUikwFBA56VC64JxnAqRuoGcnrSSZ2EnqTgdjWElrcrYhdQVBPOR6U3YADxyfbrTjjk4JPTrQBjJOfoKztqPWwfeAB59O1NJOSCOKd04I+tQyS8nnp2HWjshW1K9yxU5Bx055qo0hwSRjI61ZmkVlKk8jrVGZgVyeD7UmlcuOmgLINxJJI6c0eaQc5zg5wDioXkVUJIOT61WlmxwDkk9ORSSuJvSyLbz7s8k47Yqs90iMVBO8496zLrWEWcwRHdKOCQOntVmxtCzB5STnseST71qpK6SM2m99jn/GjmO4gUtgupxx71mWFuJ9qAcEjBPWus8R+GZ9WaKWAbygI2k54z2rJ0rSriy1WCO4jkiDOOWBAAyM47EAfyodNupe2jOZzjbToeufDjwFFHHHdTwguwBAI4/WvVoIVt/kUAADiqeiRJBp9v5ZGAowR0PFXwQzHg57mvoqUI04JRR405OTuyCRR5joR8p7dahiYx74SOP4TU0pLTAYwc4FE2POGBgY/KtmTYdbMUBTJI7GplxsJzk/lVdMEEYwR0qRMOpH8VJoQY5IHQ03ksBnBApyH5sk4ocbWBHeqAUqApPc00MBgEkinOSR0yaYFAGSM0AJtxknr2FNJyMAZPenMS2R1FIAASAcgjrSuAgBIzjApxbAJPJPHSk9RnI70EAgE4PtTAaFyCccig4CjPU05ScEAc9PakOckcZFACDPODigdCe4o980e/PNLqAUDkkj0o7H0o+opgICCTxg0vB5owOMcCjA6CluAc8UUduuaDnt1oQB069TTGyuSM8+9PpGHtTAUc89zSZHQng0nQ4BPvRycEDmgAPAwBwKByOaGHQ5z2oHDEA0ANGepOacOhPUUZABGMmk+6M55NAAeuelJnnOcGncAZPSm9eelAAe3rRg8k9TR6DnNKRyBjINADcjGB1NJggeo/ShiB0HNOI+XOcdqSAaB/F1HWkkJwMA4zS5IyBkg0YOeTwKYBnOM4zTSfTk9KdzgjGaQgcAAk0AJtOCAcelObIIJzkDrSKSTgnpQfmAOOD2oAMDAwDn9aKNwAAGTnpRQBGMqcignPUHNBzwexo56etJAOHGCcc0nO446ignqBRk7vQVI0Hf3xzS5Cg44P60EZYntildRgkjmm2IagHIJJ9qcoAyTnPtTB1BJqQn5cDmhsdwHOSTkmkIAycYNHIIIPvQ2Sox1NIQDGASTkmlckE46GlABAJOMUffYg1VwFYDAIOR3oXqQOlIBkkA8UoIXjByeKLAPGFTJHWmLnJxxketKckAE8UHIAA60kgA8kAc46+lObnGOD6URcZB5AoHJJ/8A1U2A44xnsKauGyeo7UpGQccUKAAQDmiwCLjoDmlJySDx3pq5DHnNBPJ9+KFsAxiMkjgU9Bgc9TQyAqAMYBpSBwAfahAOIG7A/Cj6HmhcnkdSKPQAZJosAEnIyKOOpoYYcDPHelIxkE5NMBvcY4zTl7gkkDmk9T2FA69M5pdQFIHI696UZcADOe9Cn5SBwaF+6CODTAexIbbjJFNYjjJJP6UMjAhwcml3BjkgA49KAHcgZJyDSquORzSKCVAJ+lBOxQAaAGhvnIJwKOSSVzjPU0pjOSWI+lPCbVBB60ugDTwCfvH3psbkckHH6VMQdpOOKQALwACD1pgMLgupIOB6U44DggAU506YwAKAqtwRgjp2pWAA+cjkE8UBRu5OCOlCR7ieSCOlK6tkg8nFMB5wcEHNBA47kCoPMeMksMKOc+lY2peLILPciAySdOOmaTaQGtMQsgxkkk5rxvxCQdcvhgj96xx+Ndhe+Np0iLxxIWz0J9a8/v75727lnYBXdtxCnPoK83GO8UehhYvm1I5rQSAMgwx9PQVnkkE8knoRnmtqAiRcZyRgjPP+f/r1De2HnZYHbIDkHsT715HxLU9WDsyraygEAMAM4Oa1IZAMlSBnoOxrnyTBMY3G1x1BFaFpeAcEgj8sVPUp7o3ATgADIH86lAGMEAge9UoJiwwSO2OP1qYSkkAkEevX8Kq9g1ZYICsQM4HOKaZCMAZANNDnBGACOfr7UnmA8Ecg5+tK4lcmiLqTgZHapHmcMoGCMYAqJCcglsAjkVO2NoODnqM1vDbUelyeJty4JzzVkMFx0xjqDjmqCZ4IIAznBqZpMLySQe3etE7ENJl4yhcEkgkdMEGm+YGAOSB71nndKgAc7QMAH/PvT42KRgA5PYiq5ri5Ui4z7gCCAPXjNQOG655J7+lNLlVIXkkcgioTMdpGTkDv60nIEnfQeZQOBnA4yainlCryQSOc0gIZAAckce+c1XmRnBUH5PXpUyehUbX1GgZbIPUE5pCxIAOTj1NIiCPK5A4PvTjgDJOST0zXM2Uxh6gnIHf2pCTg4OB/KnH7uSffFRO4HIJIHbpS9Bj2bBAzke3aqUzhSzE5U9885omuQoOScdMjvWbNcB8gHAH86nQS3uOlnAIIGeetVWlIySMnrVea6XBJOM5PoMisjVNci0+2eaeURICMknGPbHc1LaWr0sapN2SW5pz3SoAXOCORnp9a5nUfEz3lwbTTwZWAw0iYOPUD0+tYsl9qXjW48i1R7bTiQHkIwX+vt7fnXY6JoMGjRCKMBnwMsRk5rkdV1G4w0Xc0dNQV5asZomiC3UvOd8rcknnrW/GQmBjjrjpUCqQ2FOMHBNP3ksSTkDj/AOvXRC0bIwk7k9vdyRa5aRKTsYjdzjPNeprp1nqEAR4kkBHJIB5xXi39oiHxZpsTkES8Ak9wQa9o0aURssWeSM568V7uDalFp6niYqNpJgbG/wBPC/Yrlti9I35H0q3ZeLJ7NGGoWxjH99RlcetakzrBAXIBJrNjVJwxmGQT0xkGu9xs/ddjkuuxpWOu2eoESxTIw+oFX2/eZkBBHbBrznX/AAqQj3GmO0EwydoJAb8KqeG/iHPYzLY6kpUqdpY9R9ay9tyy5ZorkurxZ6lIAEVlyKkA2qHA5I6VX02/g1C2DxMHU9MVLGxBKk8CulNPVGRI5UFABnPpTZFOQegHaiFSrnJzilcHeCc4zTfYBdwKYAPHGKj2kkA4GO1SqowMjA9KGHQ9DmhgMPDkDGPypuBxzTmBfGelBBDqCcUNgMCkZHTFNGXwOg7mpWBJAAGD1pqjAbB4B47UwGlcNgZI9TQcYIHJz1pwBJAxnNR989aB2AgrwDkUdcAdTRyc8cGggjkjNAg5yQaKX72SOD3pPp2oAPb0oyPrnijHfrRzz3BoAKCcds0HoT2oHIAIyaSQADwCQaBnAJHBo5IBxjPFHPAzxTATAyRzzSH7pA5IpWJAyKRScE9xQArDgdgKRSTkng0uSRyKQ/KAOeaADndg9zSEnJAORSk8Z6GgDOeCTQAnABBz7UYJ5waBwSScUvCjOKAE4yAeO9MOQRxTjkNknNDZOAM80AN6HFKDlSuPf2peoOSSaTtkEZJzQOwKMcZ4pMAkkdKcMgknmm5ByOnNAgGATxxQRggg8mggBxjrQRyT/wDqoGwICsBjGetI3pwBmgtux0x2pXOcAGgQKBuPJNFA4UnnJooAj6gnqab7DmnDODngCkA6A55qWwFOORx9aXJOCecUi5yOM0oU7jzxikAoAJPHFI2cHijORx0pck8H0oAQEbT9OPWnAEgA8k01eoIORTmyORVXAb1bByQOKeh5J64FMOeT1GaVXKjgcmpAchGSCARSYxk5GaVQMEkc0hBHA4BppgPXIGcd6aTkk9RTm4QAd6QjGBjJoaAXO7AyR2peEbJ4GKa3IBA5HX1p+NwBJxnmmmAISxJ9adwOMc0n3cDr9KXnkGpAM469RTcHGQeD+VOyMYxg5ppyAAOlNoBvO4nGKdwcAfjQwJ57fWkyMkg4BpAC/fIHSlIxg5OOtNwAQDkA9acueh6CnuA4E4A6Z/Ghc7iRzgU1icgdKehIJ65ppgIecHoaU5OMDJ70gBxnnAo5ABFMBDk5GcCnYIIIGaTtx1pyDOQSaWwCKQWIzgGlwVyDyOtOkCnYMYPUmkOMHBzTHcXJCg54owG5JzjpTtoIABwc9KNhU4BNAhcZBwBgc0DGQSOT+lKcEYzgnrSqMkjOQKAFbBQEjNKgOwA9aa0ZwMnAFLlhgEZIoAcOQQM4FIQQQQMCnAk5JGDQehGcZoAQ5AJIyO4oGHAI6ZozgAZyKAoAOOBQA6mTTLEN7sFAHUnApk04toy7kAD8zXJ6vqct4xBVljHIGOP0pN2AsavqT34dI3xEM4wetc3JZGW1klJJCnGOQatWlwRdBQchhiqr6lFbfbIGI8zcCFHU1Ksy0mjH1ApZyhJeCF3nPHHrXKWNwJUDA4DEkd+9ReP/ABSj3Nw6OWCxmMiIZ2n0JHAPXiqHhq4Fzp8TnIBGfTua8bG1EpKCPXwsLxcjpYm2SEcAHjkVqRjzFAPJrJjUucA5GOT7VetSVypOQPbivNT6I7baDrrT4rxSrj5h91h1Fc7e2NzpbgkM8ROAwHH1OOldhEQx2kZPQcfrSywjhWwykYO4Ag+1aeZKdmcnaakRkZBPqa1oLxHYAkgdfao9R8Ji4Uy2jCKTH3TwP/rVhO13prhLmJ0AOASDj8PWs2mn5GiabujrVlVwDnJpWYZAAzXPwapvwS2QMitBL4FAWwCO9VdPcOWxqA7TgEk/SpoZtw5IA7Vkw34xkZPPGTVqO5HBOBk9ulXFqwrNaWL4n7HnHHpUqSDrgk5/Gs5ZgCSDlRzjvU/2gZAAwOuau5LsW2k2kAEAH07UFieAQD3NUzOSRkAgdz1pGugO5Ix1q73QJdi40pQEj5j069KiaUtnbkYOSaqvdBQSCSeuM1D55Y5JIBGetZt9hqPcvGQdR1xj0BqKWQEZAySOOeKrvcDkA4yM8Go3uRwDxgYyDxS5hLcsBwzEjrinBiQTkEVSe9VFwTg9OOv0qs+opGpG4gDv0rNNX1GkzSeQKCCcHv2rPmuwmQTgnIBzWPea8ik5kwCOg/DrWBe+JAWYKSx5A29PzqXJW3KjFs373V0iUjcRzjrn8Kw7jVygJJJJOAAeea5e88RKHUKz3Fyx+WGIFmPPfGQPqavWXhXXNeKtK50y0JBK4zKRjoT2/CuWddPSCuzdU7ay2Kes+MI7OXyLYtcX7thYIxnB9yOn09PSnaT4K1DxBOl1r5YKpLJbo3yjPPOPb8a7bQvAlhoIDxRB5mJLSyfMxPrk1ttASPlUk9j0GKzdOdSzm7eRo6kYq1NfMyrWxisYFhhQIijAAFTBfLBAOT3OcirZCxggDkjjJ68VWclmAUYGRnPFaJcqsYX5tyJgCQASAevrVbULlbWBnJwoxyOauzFQAAOQeTWVqu2SFkYEKT06/wAqHK23Ql2bVzk/Ft89tqOjX8bgCOUHC+nGfx+te76BrhvLe0ucEBlGc+hFeAeIkN7BEgIUxuCCvJ4PT8a978Daauo+FrKQAhwgHOTjivcy1uXNY8nG6cp3F3cobIyk5BGB7+9Z1pctMwVVJ54AqhdzT2tqLaQEgHIY9OO1W/DnLPKTgAd+O1ew7tpHmtJK5rrG4GCufY1xfj7w0J4Pttum2VOWAHUf413MbPMxI+6OnoabcwLPE6EAhgQfes6tNTi4sIycWmjyjwX4yl0XUEglcmBzghuAte12txFewJLG2QwByOa8A8T6KdE1eWNVJRiWUkDGOuB+dd18NvFRaMWMz89FJrkoVHB+zkbVI3XNHY9NHGDyTTyu5lORj0pFA25BzxmiM4UE9a9JHMK+AQScDpTSeCDjNK3PPakPzEEDgUMBEBGST9Ka5y4J5ApzZ6A80AZGCeRzQwGnIJ5479s005bIAHH605huIAOAO9NHAwAcAdqEwEDgAgYzRswoJ4yaTsD3pxAQgE54pgNbC8g5PWkI4yRg0NlieMEUv3wAOD9aAG44IAoz36npSk/LjpjrSc8DNAB6c5zRRycADmjHGehzQAckDFA75z/Wjnv1NH4c0AA4GPSjIOR3oAPAA5oUdewpJAIOMk0Ac5OQKRwWI4OKdztznOe1FwAcA57U0gkAmlJG3PIoJwox1pgNPIAxinAjkDkijBwAKQZUnI4NACYwTycj3pDnBHpTzgDI601eQTnBpWAOigdSKQcjOcmjk9KF4yDyaYAuTgdD70hwGAIyOtKhHUjkUH5iD0oHcBnuCAOlNOOCDmnLjkE800Ahj9aBByeT6UvBznGSfrSnBYY4HegDDkkYFA2NcBcHOKDwOmCeRRJwRySKV+cY4PSgQhHHPJNFBGeCM0UARnpjrzk+lAycYHAoA6joaASFPJHNLqAAHkgUZOeop3DJkdaYcjANCAcAMcc0oyCeho4GMZxSDBJHWpAQdCSCBT2xtAxkikAJyM8d6ASc54xQAcsAO1KwAwAeaRQAT6UuDuzjgVSAU/TtTRycEYFOJHOOueaPL75HPapAUgkgg5ApASzkdqRWI68jvSnJ5BwCaAHEE8AHFKrA4B4FMBK8jOfenIMMSfpQA8DGW5JpVyASR1pDzz+FKOmM5FUgEcgYIGcdMU3lsEgg9xSsc4AyRnpS/LnJzmk2AhPA4HPFNHUAcGnNjaSBSRjgnv0psBXAxk9RQpzkk9KU+h5FAwqgDoKEAuMjmj/PFHAAOck0dxzihKwCjOCAcDrSAE4xxSlShwScEUmCSMDOelMApcYAPIHWk56HinoRtOf/ANXNACZIYZOQKeyqwyODTVGTkDINCN8xBGAe9AC4IwwORUh+boME0KDjB6H9KaCVAxkkGgA2kOMnFSgYyQeDUYdWJBHJp/IU8HIpJgABJPPPWpFyeCMEVGuXUEHAp/cnkZpgKQeT1FHYZHPWjoep560uCVBJwaAEA4OBmmu4SMsSAF5JNODEcjisbV74yEwocKOWNAFS/u3vZck4jB4Xn86r/Jgg859qYSzYAyfYUqqeC3FSmOxz2ptHa30ThtnOCBwPrXknxP8AHc1lq0elaYpfU70hcr1iXPX6nn8jXp/j1jbRRzxru8kGRhnHAHNfNvhnWB4t+Khv3IO+XKhiPlAHAHp26Vx1alpKCdrndSheLk1sdr8SrGbw58PrQErE8sqb+pd2xkkke2fypfAd0s+kQFWBJHI7en41ifHnxQuo3v8AZsMgeGyi3vjPLEdseg7e9T/DiZ10m2cgBHUErwce/wBa+fxNZSrtR2Wh7mGpONFSktWej25IUHqD61etgd27BAINUYGLjAAAzzWhAvCqOeOgHFQndiaWxehJBAHPfOP8KsqglC7sgg+oqvExUjAyKup8654HrXQnbQxk2hwi4+U55pkluk6FJUDKR90jIPtUse4EYJIqTy8jJIwKta6mN2jmL3wdbTAtbuYHxxgZB9qwrvRdVsGIUfaIuuV5I/OvQ2hOTjA747VDImMgjJFQ4X6GsajXU84TUZIRiWN4z1GRj/OKsQ6whwQ2DgdehrtJrGK4BDxqQRycdKy7nwxZs3MKgAYBUEfyqORrRM2VRS0aMuLVVIJDAAnpnmphqwK4LAk+hGKbN4NgY5R5I8noDmqr+EZdxEVyQT0yucfrUptadQ90uLqq4IJA/HJqNtVTqTgEcZPGKoN4UvhkG5G36Uw+Fr4hiLnOOBlcf1puUl0KtHe5o/2sVwQQAO+aZLqoKckkE+uB9Ko/8IlfBQWuUyeuRzTT4QvSctcDbnJGSSfzqeZ9UHu9GWX1hFwA4GOcE5NVJvEUWQS5wODkg/8A66U+C52H7y5AJAGFXJz+dPj8DQlwHnlkAHQHA+tQ5StojS0Ur3My58R/KTkDHQ5wfxzWZPrss6gJukJ4KopY/wCeK7aHwdp0RBe3EpByC/zYzWnHpVtCBtiRSOmFA/lUONR7sXNFI81i0PV9UyBbeUj4w0hwMd+Bzmta1+Gj3mBe3LvFgApENgPtxz0r0CKMBRhcY4BAqVd+AQCF6k1SoJr3tSXVktIowdJ8I6Zocey0tVQjGWIBYkdMk8mtIqEyFAAHqM8Vc8nLZJIHrjih7bAOTk+v9K0VNQSSRHNd3buUXjCgE45qGRuCBnB756VclKxjG0HmqM7EknbgnjntUS0KWpSkQu+0AkjjildBDGQRg9Rkc1OCYh7H05Iqu5LMxPzHg8+nrWLsitX00K7gvz0+v86wtakIjIXqDjr0relb5MYIB9OMVzmuSYiYAE45PGQfeueckldlQV2czNcYmKuAcnoAAcZ6d6+gfhFepP4djjBzsyOvQV81Xdy+JGBDhs9Tx9fzFeofAzxtCLlrOVwrOSAM8fT8q9PKcSlNwbOLMKLcFNLY99u7OK8i2uoJxwfQ1n6PYstzMj4KIfoDWsrBkDA5BHGPSqH2sLGwQEFiST3P0r6yW9z55XNEyIvyLgkdhUbk9SOvtUVnEeXbg+9WZQMDPSk9hHKeMNBGtWJMYHnx5ZT/AEry6xebSdQD5KSI2SucHrzXuLpkkcEVwHjbwo6yvf24JVh8ygZ59a83EUvtx3OqlNJOMup6L4X1ddX01XDDfjBGcnNbQUBcHvXjnw+8RHS74wSnEbkAA9M17FFIJY1ccgjIrroVPaQT6ownHlk0AzgoDnPekwBnHJ6U9V6k9TRtyAc810IgaVOAScUigfMc5JpcEjnJwKXjAAPFFwGnBUgkA0xQQSBz704YLkEZFI4wcjgmmNEZAyCDnBzS8SEsDk9qcQNpAwDUYYk4UDIoEOGSpbOD0x3oICgcYJoQEZyOg/CmkZYknpQNDenB60Z+UAZz1NPbHlkjgmmdMcdaTEHOQeKCd2O1GOmcUUbAHA56UenvR34GaB6dqYBj5iQcGjHaiilcBD1z2FLgY55pGAAOODSjOB3FFwEJIwAKMAHGeKDwR1zmlwGH0NMBvO4HORSnGcdSaFGAQOeaM4wSMnPNABgBSCc+tJGDgknApGyScEYpVwRgdKVwE4AJBPtSNyMk4Pelz0BP6UmdzAjpTAMAAknmgZwABQADkk4oTGCAOe1AB0Yc0mB170uOR1oPftigBMhQMUoyO31pp5IBPNKSdoBGTQA05OMnjFKc8c4oHGAepoOOuaAEPBAznPboaKRTggkZooAbgg56E0hA9eTTmzySSRTecYxmpaAd0wPWhsZAOcY4pOoB7inHkg4PWkAMAoweT2zTQBwc9Kc4Bxk+1IvU55xQAoz0xkkfjSHrgAGlLHgjGTQMcHoc0DQpxtJHccUchQAetJknAI4zSgHOCSaBCgEg5BGfSl57HOBQc9MgetICQcDk0AIwySRgA8UpBIBxg57UrgbQR1BpM5UAdRzQApAZRzzTicEAjimjBIJ7VJjOCDwKqwCDOSRgjtTyc4OMUznJx0FGSVJxyKSYC46kE80ZOMnoKRCCAOhpwwAB3FNANcgLwM0xCRjPQU7AIBI6UYIJwOBQwFfoM9BTgcjJGMUHkdMimggk8c/Wi4Dl5II5xQwwcDJBoIwRgg/SjnrnmhoBzEucjgAU1WwwJzQCAw5yKV8E5GTQ0ANnqORT4wCDkYGOlNU+3IFAIDAE9aYAgIJwOBShgUIIINCnD5B+UmnGMsxwetJIBUJKgEggU4MV5IGKZDgkg8kVJIOAcnHSmAhwWUqfrTn6HB6/lTMDeCDg4pxIOAeB/KkwHj5VA6Zp3oDjrSHBPXIpMDk8imA4LyewFISFOCcAVS1HUDa4CAM5/KseS7nuCS8hA9AcClcDW1HU0gQpGd0rdcc4rDO98k55OSTyalEShdxOSR3NMwTkEgUra6gETMmCQMdzjNTSxLLDlDkjmmKjrk7S6+3NNLhCSh4PBBHFPoNHBfFeV4vAmu3asUaG0k5HOODXwh4Q8dXuna4by0Xe6A4POMEdcd6+x/2ovEh8L/B3Wp0O2S5xAmRn7xx/LNfDvw5043drPcSlg7SAABcAj0r5zMK6pyunqj6XLKHtYttaHqFrqEt9Y3l7esZJ5yWdmzk556ema9S+G8qPocLEKBtwCBgdePz9fpXmtnp5e3SzUBgw5YDj6nNd58P0aKwMDjARiAOfmH+FfMU6jlUu+p9BWglTstLHqGnEoVUjKNg8+tbsAAJYnn8qxLJFMaqTg/TvWrbzFMJ0P6mvXh0PFlG+qNGJAWwSQD7VcTbgEc1ViUyKAMgevf2q2q8DJJ4/OulanM9SWMHAxyO9SqeuRn8agTByOmOtTRnBOc/WtEzJokwMZwQKhZc5zgr+tTFhyOgx+NRt1IPSrbfQXWyIWhGAVPJ7VG8ZQHIyKsOAOhIoaMkZB+tKyaKTehQMR35JyO/tTwFAGAD79zUzoD060zYACcEnpWXLZml7kRhVs4GSeTzzQLUbRzyamOME8Z+mKYASCSM4NO2qHrbciNoCBk5z0zzSfZxgA9B71L1HQgmmlyDjORnAGOaGluJN3IfIXkAnJ79qRLaMMQCc9cnFSsTgKAQfUYpApOPlOB60rrsWr9xFhi2g5YD165oEUSkAEuRzzTxkZAzjnqKaEcgnGAOuaGkCfmSRqACOADz04p4YDODkjk47UxFeTGSAPfqak8tV4yAByaIppWZGlyBpiSAASPcVC7s2cDIPbpVtiuOcgd6rMQckcKOhHSlJ30Ki/IqtGM5cZY9+1VZTngDJ9T0q5OSGwRz/AJ61WdCoBPBP51hJ9EbR13K0iAA5ByKrOgTLE4PbirpycjGcevAqGdVwSACRyD2rFod2lYzbgHB5JBHPWuW1hz5TAAhiCBg8E/1rpryQZIBGSMHvXL6x8ytg479Pb0rirtJM3pp3PPNQnZfMAJIJOMAE96p6NqMuh6jDPE5BDZz06evIq7qMG+5cKSBnkEZNZZUtKATyDgkcHp6VyU6rpu8XZno+yVSPK+p9XfDf4p2/iTShFI6i4jXBBI54rudPi3qsj8A8jNfMnwS0W5u/E/moSLeAZfng+gP619S2VuzYJOAOg9q+/wAFXlWpKU1qfE4yjGhVcIsuIAFBz1FRyHOepqwVwoAGBVeQcHGcmvQZwJELAB1PeiaBLiJ0YZDdj0pSDsBOTinrjbkCs7XGeY+J/DEmk3JvLYEQ5ycdQfX6V2Hgbxat7ALWZsSoMAnvW3dWiXEZV1BVhgg9K8y1/TJfDGpieAkRMcrg4xz0+lcE4uhLnjs9zoT9ouV7ntakkAjBFHPGK5nwd4oTWLQJIwEy8EZ9utdLyWyO9ehCanFSjsYtNOzEb5VIA60h+XGSSe9OY84xTW+ZiB1NWiRBgNkgAYph+YkAE5p5IyQBmmjIzn86EwEZdoJJJNInBJHAxSyOPujnjmmkEAEDGKLgAYliSTikfAIOME0qfMCBnA5pM7mBJyR2oQBwGIOCTTCCCQae3EmTnGKR/vAnjimA3v7CjafQUEZwAelKGIHHWl6gJ169KB1BJAxQPQUeuRTABnuKD64FHPOeTRjPOcj0qWwDg564oPrnFAGBjOPSjBOMjGDTSABjHcknmj1xRxyBjNIeAccimAueSBTW445ANAxkc5PejA3Y7dRSYAwwABgmjIVQM8mgDJwc8UNjgDkUwGctwR0/Knx9MDrQAeeMigYAyAcigBvtyBQByCCDzQ3JBH+NCnGBg5pWAVck46ZpDk8HgUA/MCDxnmiQndgDg0wEwBweBSsw4AGTTR2J9aCNzZGcUkAAEngE4o27uMgGgNjkH2pFxk5OKYAwAUAHJJooA+fBHWigCPJ6gmjpngUpxzgECgYHWoAcoByAOaRRgkA5IoTqSMAZ70KPvEHH86q42KCOSRkUJkZx+tOjwFIPP86OiEjJz+dSIjB5/kacwJwetNIGAAD1pw4yDye1AAM5AJGadtK4PXNN55PanBunp1oAGbJwODQPUc4/OhsHkAgk0oJAIoAVmyCCMGkThCCOOooOCc4zikDDkYx6UAAwOSKceE4JHpRtJ6dDS/eGMEGgBUYbQM8jinEcEdKbtJAIJxThzgHjJppgJgDAA4FLyckimyKRgEYOfzoUkMQcikAj5yuOmaccnAXp3psmMDg+1OXgYOeKrqAq5Occim8b8jGe9KpGCQRzzSAHcc8g0dAHZH5UA8DHSjjkEHmgDA46UwDsBjgfrRgrxng88c0AjBB4Pb2o9MdTQA5SOc55pVIDEHp70mRkAcGkKlWAGMmgCQKFYjtinwuCSDwRTMjIBGCeM0qoNxwSD60rAEiFXJB61KpOwEgdKZg4weTSnjGDgelMBoUiQkAcnvUnD4460xXAkIPB6VIFIJwcCgAA6DGBTicgYHIpu7ccEYpWKqpJIAHqcUAc5qMpe7Ykcg4FRDPHBHNS3uw3TlDuUnOaaoA5JwB09alLuAkjE4BAAxSxxs+SACPU00ksxwOamim8oAlSTmmmA+IEcBsn+6agulAYkKUbuOgPvU0rJOMglJByOxpstyGtS7j50BBPr70PRajW58c/t6eLXGnaH4chchJJTcSgc5wMAfmSa8u8A6J9k0SzAUl5VEh6j6D16Zrp/wBs+1efxvoUrkgyq3HB4yOas6LZmG0sY0VsiIcZ56D8gK+EzCo5VZNn3uASpYePL1NPSrFVkklb7qjGQcYOD2z2rs/BdsGsDuXB3ccjj/8AXWJZWO1CTweSe3Pr/ntXaeHYgLKNiArEk4x7/wCFcFCPvJlVp3R0FjCFIyOnX0+taiLwGAyV5GKo2hBwOoHFaFuwXJJwPSvXikloeZK7Ro2ZDEEnBPODV1QOMdBWXC5VjwQpOc8itKM7lBHIrpVmkc0lZ3JR1OSAP1qRSOQagGQOeeacCTyCRVamZMeuc9KaxB75I4wR+lOGGxk4ppUbjjn/ABrS7SIS3uN43cgjt9KcrjhSSRikwQDnkE5pAoA4GSKlMpMbIASQGx6ZoyFUHGD6dqQ5OSRgDmo33AZBpvTYpK9kSgBgTk57cUBckAjAHOc1HGzjOTmgkk5JAx+VGzHy26jmRQScljjr2qBpFUksMEU+VyRjBA65Heo+cAsME+vJqG9boq3cNqEEjg4zgd6DwBg5J5A6/jTVUYJII7+9BOCCARngHrU30BEysR1HA5oZt/IJxUajcMEkDoKGAweoJFDbsFtR4bHBOQfwpC/Ug/lTQAAQcEY4OeaFwFJxkj0obYJWdxuSWOGGD+dMcAKSxJJ6Y709yOCRg+wqNt3UZ5wKktIhkUAAnIGMnNRsN6gE4x7YzUxAHUdup5qM8AdDn8cVnZDTtsQMhAIBySOADiqMx8tCcZOTjjir07FFJHBPHJwKyrly3JJI9qynpqi0r6mbdk8kkf0rF1SEyIxUHJPTAxjmte4RpHOMAdRg9ao3kRETZyCRjjpmuKdpJnQnax5xf2yC6bGAADwOufX3rHkjIfdgAZzleDnp1/z9K7S9tQWdiMtjGAP61hXFoXcABVGcLzk15/LrZHoU6ltz3L4A6Y8WhzTsAVmcFWAOTjrya9qgYAKMY7CuO8BaKui+FdMt0GGMYJGO56n867aKIRgZOSR+Ffo2DpeypRXkfD4qp7WrKXmKxAAJPFVWbvnPNWJjjI61UPJOCSBXW+xyDhjaQcE0DPAGMU5RwO/NGB70n0AkwSuO2K5fxxYC60ppAoLx8g11eQVB5wRVLULZbu1kicEq4wR9aipDni0y4y5WmeWeFdTfTNUiYthSQCBxxXtkEpmijcdGGeK8S13RpdDvgQCYi25W/HpXqXg/Wk1HTY0LAyKACMiuLCS5W6cjaqr2ktjoRgYGeTTThWyACTTzgknFNYjBIHNejscxGchjjgUmQcDuaVeBzyaUqOTjOaQ7jAnz5HBxzQx6gHmnAnvwTTCCGJByDTvoIahK59TRjDg9qccKSwGR3NN5ckZpsAkGQCBjBoYbs46gUvAAByTTTlQQTgnpQmA0Z5xwDR2GAeKBzz0FIPukE4OelDQC9fejpj0oo7AGi4Bg8g0Lk5AGcUEHjHGKBlSSABR1Gwz9RRzjJowcgjgCgDGDng0XEIcAkkcGkb1z1oYZAyTQxHbmhgCgKCSCSaUZxkjJoyNozSj0xipAaCSwPQHrQxA5I60oHBAOaTqeQcCq6AA6Y7GmkdTnA/nThgEjpzTSCCPSmA5l7gU3GSSOwxxTsnOAeBTBkEgdO9ACr3yM4owTgnnFOIBAIPNNUgKcgZPal6gNOScDnHP1oIOARkCgAgZP504AtjBNMAC45PNN43AnpmlYk8gkgcelIOOB0NAAzDIwPeikxjk80UAM6ZA6Gg5wCAcGggggHOe1HP3eAM1O4ByoAHAoGd3HQ0HPIPOKUdc44HtQkApALADjvmkyfUnFO4ALYORxSKCQSCOO3rSATPI7DNPODjjkimrhuxAFOJyDgZA4qug7jQR0ByD+tLjGR1pAOBkdeetKCBkZzUiEXtk807kEZH/16FUjJ65oyQM5JxQA4nqQaaSCwJGBjrSodwIPBPSkHTB6dqAHL8rDByDxTlGGPcGmL3B5Ip4wOOp/KgB3rgc0fUdKPU0mcAHBx/KrAVyeCQcikbAAJPSjg5A5pGzkjkZqAGthiARyakAI6nJqNwABgYI4pyE4BODmgBQoXPPBoyec8GlGADnOaQZwSBnPen2AX0Pejr14pGYgE4pRgqCCAaaYB9e1KBwSB060mCfU0p6dcg80IBGBIBHUmjPIyST/ACpyDkkjrTpAOARg0W1ABhsHPfjNK4KMCDyaizjAIJBOalm7ADIGKLASKSTz0IpX6dOabGSFGRg05iCwGKYDVw2c8kd8U5S3Qjj1NHABIOD1rN1HVQmY4jljwW9KTYEl/qaWp2xku/oO1ZbXEl0SZXIHoOlQ4J5IyxOST1NOC856k0rdwHfLuGBgehpXJOQBx7UmCrAAYPpT9pAA4OeadwEQhD05NXIk3g8j6VXiAL56knr2qYxq3UbSe44pgMuIjEN4ABHpyKoatKot1CcCQgE+hNaQD4KFywxwDzWJrOfNgiUZbdkD1wKznoi4atHyR+2zohW58NaqgJVGaFsdQcgj9Aap+DlS70ywlJILRDOOSeB+deuftV6GdW+Fd9LGuXt2SU4UEgbgDz2wOePSvIfhWv2nwtaSEgtHkZycjH9K+IzGFqzXfU+2wM08OrvZnZW6CKBiAASOOck49663SIQtnECMNgE1gR2fzRRkAlyMjGTjOcmurtovKiCgAADHSufDpp6rQVRq2hfs0ABbnPpjNX4gGYZGSPaqUCjaHJOccir8BAxgEj39a9BJX0OOV73JAhEgZQMe/WtKE8DBxx06iqyqGKHGB165q1HhyCeuOmMV0RVjJ6koIJIAzQCMEDjPX2oGB05I4qRVByQMVVzGwiOB1OKkznBAyM9RUWwAYPPpUqoQARyB2p6omSVgDAYJGQaNobJAyBz6Ube/alJAGQMA01dkJ2diMxliACCKjYBOCCOanIYnK4AApsikYyc446VVtLstO+5CQACQCSO1NX5hzkY7VKeQCCAe5Axmm8HJzwKjyNL6Dc4wcEj9aiIG8nPPvwKklD8kgkHpjiq6IFJLEk+/Ss22ug0tGK7EYwQSOuOBSZ3KApwc96GAYAgkj8adHFnBJyccUk2wTSQBXB6Ak8inbSCOhNLyCMHkDHNL1J46dap22Ju+o3kDJPUenNDuEyQMHsKcyjJIOT6CopATkjORSuWtWM3E5JGOwFMLE4A4I7nvT3XJwCWPPUnNMZC4APOODUNa3KtqRSMFUAjP6VCG6kEjvzzU3kgYyN2Dxmh1ABAGST37VGtxmdcA8lgSeOOhqnNGWPJyAO/Bz6VqzIFYEjIPJqlOM8k4zyBWckaruZjQrzzgZzzVO6jOTwCOvTP4VqSoDgnIIHBNZU8hMjpg47nP+f8AJrlkkvmaLV6HN3sGxnGMhhwP5VP4W8NjWfEFpEEwhYFuM8Cp7sbmcDIwMdM16D8JtFRPtF84yR8qk1thMOqtaKtotRYmq6VFu56ppNukcMQC4WNQqg+laXuMjtVe0hKxAsCDjPNWMDAAya+5Wx8gyvI2SR7VCvU8EU+Qndx0zTE6g9ql7iJEBKE4xg0nBPNOh6EE5xTWABwMjnim9UA5CdhHU54pSgIwOwpifeI9ak5UAmhbaiZjeINHTV7B4iAJFGVOOQa4XRby68L6qqTgopOCCeCM9a9QkAzuHftWPr+hxavauoAWUA7Wx0Ncdajdqcd0bQnZcr2Ol0++jvYFdGBBGeKs8MTkZAryvRtR1HwxcCK4RmgzjPJH1r0fT9TgvoBIkgbIz1zitaVVVFqrMmSs9HctnnGOlHPGOBSFgRkHOaU5yMnnFdCIGgfNg9RQSNxx06U1z84xRzkg8UXAazAAgc85pOQowMD1pSBxgYyaAScDpQgEXBIycAUmQWJJ74FOVRk5PFMA+Y9z1pgI4AJAOAKMZbHIFKcsQDxQwxgAZIoATtnGBS4zgY5NJgkkZ4o4B4zgUAHAOB0/nRxnFJ1JPpS8cf5xS6gB+UDP0pB8xHpSnnjGaOVJBJB6UdQE5LEdRTSOwGOfyp/sQTR0GBQ0ADPAPWjGMgDp3FJnoOpNHsQM0tgEbOCQQc9aUEBQDSMTj0oVQMZJ4pAJyzDIwKV85AHGKP4gPSkzgkjg1YCYG4HPFKVIyQelCghSSMk9KNwZTzgjtSQCAk9c5FDDGCeBSgAAA9fTNNJLdBx60MB3JAH40mSmRkZNC5Aznil2hmJJIx2zTAYOWwAetOBGWwOKa3BJBGTQvAyep5oAOTzjNFGfmooAjLbmBP0oPY9DRkFuBjnijqxPYUrDuLg5OcgUqYIIxk0FgB15xTVyOcYFFguOBAyDyKI8HIA59qAwIwRkmhMgnHXr7VIMBg5AwOfxpwyoIIpoGWBOM07cd3OSMVTC4n8IFNGc54xTz16ZGaaQN2McGpESrwcnBBHpTMAkgHikJKjGSRSqBgnGCaAHYBQEDnNNJ4BNOyDgE4HrSFQQQSQBQAgUscjr2p+45HBBH601TtAJHBp3BG7qM1SAeQOAAfejgewo6jI5FHXjOabuA0DBI4B9aMgscnIobqPUYpHUc4OD6VADmXOOcAUgA4IORSZIAAGfWnEAAADpQAuM5HajjAwKFJIBJyaDwKaVwGldx5JA9KdyAADx0o57ijsc80JgOGQ3Iz6elIR2B4pQd2BgkjNIwAYgdD2poBAxHOOKkdg2CASMUzI6EYGKgZnnJRCUTPLev0pgLLPlhHEAz+vYU2eZ7OMvNIoA9eKhuZY9OUFfmc/jWJcl9RmDzksgPEfRfx9alvtuUkapv7m4kUxMqxH+I5NOXU5IJMORIO+O1UWlO1VztUD7o4ApjyE8D6VVvMVzQuNUeVSqAoMcnvVNIyck5IPrSgbIwWBDdaZ54zwM5oE7kpwvQnIp8YO4HBAH5VEqO3JOB6VMgKjknHt1oFcNpMpzwO9SMpxk8qPwpsZyxPfpUjkMQi8gdaATFt0CqCRyf0qQHpuIUHuacihQMnj0ND7W+XGSevoKATIXURTKwIIJyCOaw70tJcSyjkoQAe3rWwR5MgDAFM8EVjPJ+/uVUgqrc++R/Sonskaw3MDxtp0XiDwdqtk4BWaB0+YZ5IP8jzXy98FkEehXsBB2xSEBs5PGRx+NfVOtSCy03UA5AAheQZ6YCkmvmj4M2ol0e9uAu2KadmUDkYye+f8AOa+QzSKdWDW+p9Rl91Rkumh3ehRm6lkkYMVXgE9fWumgQ7CCQQeM5rC8ORSxySiWMJGWwvPJ9/xrpYYemecnOPwrKlFcqkzabSJIwowCeQc4q5b8jgZH64qv5ZYA447nFWIQATjkdvWt1bQwl5FyEgvnnAGPxq1H0Ixk4qrFkkDII71cUY4B4Hatouy1MZCjOQRwPSrAwqZHI/lUKKeSRge9SDLKQAAKdtSNGLGUYgAZ/pU3HOBj2FVYozEck5JPNWwRjJGMcfWrS1FJW2GHHPTP86VSOhwR1z1pCQCSTj8MUuB6gg9hVJtbGI4gBTgYPqKYUVs4HfnFOBDcEYPpQVOBggkGqfvLYERbQcgjIPB4pi26xg4TC1aORgEZHrmmMvXOSCalqxom0QMhC/d4/WoyoUfd/qTVk4IAPIPTJqJlIBJY4zwB0qWuo29LEOxWcEAgjgUpUgAk49h0pQMgliR7dDTzIVBzgg8e9ZBtaxGI1JwOO+TSFSCSTjH61MSSCCvHrTQBkAA49au1gu+pGQCASCDjpUZUAYGc9/Spmj4yQc9jSKBgnoO+KmzLWxXEZBySQc0FQAACQc8+tTcjAwenpimAHPJOevFRbqVfuRuoBODgdTioHUEAgk49e9TswAxtOc+mahYHBJOB0+lQ0UiuynceDjqRmqM+eh+uTV+YlcA5IH61VnKsDtGO3NZtdmXEz5wcAenPvWcUEjkjIbOCea0ZyGbAHI/E1EVPJAHHHHOKytd3NlZLUymtgzkgEknBJ7e9eu+CNONlolooQDed7YHc9K4nQPD76vdAMSkCEFmAH5fWvVrO3SC2ijC7VHQdTivby6g4tzaseRjq3NaCZppuOMkEew4pzEYz0OOfenRqD0yD70yY4BOOte8eMUnyXP60sYPQim7jkjPNSJ0OKlagOgOS/r1pXxyQc0kONx6jNKcAYpoVtRgIJBxkjiplIxgjAFMVDgk9+afxsBPXHUUK4MRlPIAyKQKMgAnI496kXoCM570jqGyQcH2oaEmVJLaKZikgGf8AaFVm0ONQxgbyif7hxzVq5yAr9xwT60zceMMalxT0sUrlXZqVoBsk81Qc7WHP51LH4maB8XUDxtjqBkVYF065Gcig3COMPErD3FTytbOw790WbXWba8UlJFOe2eat+YjsGBGMetc+2m2czFlUxMe44pv2C4twTb3DEE9GORTvJbq4aHROchSORSdF64/rXNtqupWxIeESqO68E1Yi8U2xwJg0Tk4wQRRzr0CxtYJwTwDTiMEe/vVeG/hu0ykgIPoalJyRggj1Bq99UFhCDkknnNPcbQozz3pZcYBB61Hz1zkdqYhegIAyTQQBjB4IBpPU+tHpk54pXAPw4NA788GjpnApOeeRg0XAXPc0P8qgk8nmjrkdKGO7JIyakBoJLEjilAOSetAx70v4ZppANJXcBkA+nekZiCMc/wAqTygZA+TnpT2wRjPNDYAfug0nBwM9ead/Dk03BDnnihoABG4g9qBjd1yB60EDOQc0hxkYHNNMBTx3wKaFPGBgZpzAfjRkEAAZIpgI4DMMcYoZSFIAxSYIwT1pWOSQBx3pMAJBwBwB1oyRnAo4ySBkYpDgkZJpgMIJIJPNOxuOBxxSHvx0pVyOcilYAHcDg0Uh45A5NFGoEfpkEY4pemTnBNIVC4PQ0EY7cHmhgOwMjHQUgY5OORSc4B9aFBJORxii40BAAGcg0u7BBIzQWI5Pbil4aM9jQwsAIyD1FDcZI4PpSBSBgEHNKQTwDknriiwh+QYgc8imjBUknBFIpIBXOCKApXnv3zUgOK8A84I5pM/KOtKpG05GQaavBA5oAkJG3BHJNIPun8+lKoBBB4pIzwQegoAYc4xnGf0qZeFIyMAVGUJORT1yCQRk0AKoO0g0KxGQcnHSjgnAOB0NIy5yQScVT7gLJwucYOaa2TgHj+VOUkg5yCKOSBkYye1SA3lSADTt3UEgcU1cK5Gfzp+MngA0ACnOcHil56CkAGCBwc0jOqHkgH3qkgHdhz2poYHg5GKrzajBCTukBPoDms268RRoMRDJHrRcdjbWVE5LAKPU4qC41GCMkhtx9BzXMyX0twxJbAPQdqRcnDE8dfSjcGbc2r7gVRMZHJNVHvZTwXI9AoxVLzwB1GPaoWugASCASaYi6SWOWOSepJ5pC4QEnk9qo+Y7dDyfQ1JGWwd2SBwKAJDMeoHJNSWyvJICw4HYHmolcYyeCDV2zjBVnIJB96AFly7bQMY6nOafDCBjAznvRGu7OBxnOatBAFwcZPNOwrjGAB4HPelRCSCTkU5scDqc8UMwWM8jOPrRYkZGQJGPGB+VSwpjDHJJqqpJbAGSf1qV5XJCqOTxxSKsSzS8gKQD0z2FOhUHPzH8ahSD5iW5I6+lW0iBGBx/KgkZJEQwbIIBrmNTDWV/IDjEnPrkY/oa61llUABdw9Tx/Ouc8RWrNLHIRgjI5rOovd0N4OzON+KF+LXwhqF0G2AWkgJ6D7pH9a8a+DFuv/CGWwUZ3MSW6Zye/wDL8K7r446oYvhXrqHhkjIHBPUgGuD+AV0t14QiQ8OjEEZ4NfIY2XNiYx8j6vBwth5SXc9Ka2+QMB8wI57VfjViFJPAAPFPhhVuCDgjOeKcqiIsCSo9M1VvxM3K+gzlSQDweg75poYoSxJHt1qRV3MDjoKaSHbYDxnJz0xTatYafQu2zg4GckdSOD/+qrsbnOD0rPjGxgBgZq3G54IOM9ck1tHYykl0Li8gDJPeplAGcnJPaq8bnjjmpNwyCOfWqT6mNncnGOcHJPFOIBXAHHpUSEcjJIPvzUgzgZwOfrWiaJfmDDbgYBFAXHIySB09aUt8pAODSgggE8k8k9KpeRnbUDgkDHP0prfKAAfpmpAASdwIHUU0joccE8H1ql3KvqM2nA5JpxBUcdfpmjIwMDJHHvTSTjnOfrSslqCYhYkYI4+lR4OcKcHrzUgHBK5xn1qPad5Oen41nfqUxAFPJGT3OOtBU8c4HNPGdwwce+KfsGeTkUrX2Eu5FtbAIIHNP2Hbu4H0pcA8EYGcVHPcJbRNJJIEjQZJJwAB3NVdW1Hq3YSTPG4gEdAKiYnBweKijvI7uFJYZBLG/IdTkEetQtKzOc5I7HtWbd0bxg7algkpggE880zcBkkHnvScYJ7jnNROSQSDgH0rNuzBIecbSScknIHaoJWAGCMDrmms5C4IOO9RzyZUHv6HtWb7FJakUkmFJIyBxmqjENk9cjGKmkck4AGM4PcVEc5bgnHSosy0rakPlknceB0570tvavdXEUMYyzHGBwDSghmBYEY74rqfBemozPdEZ2jC/U963oUnUmomNWp7ODZ02j6dFY2McSABsgdOc9ya144iJguSQg4z396rWMOZQSQQoyfQH0q/Bl2ZguBnvX1MYqKSXQ+ck+Zttk+PwIFRXBJQ5HTrUpBAJzk1XuX+T8eapkJlWPJJIHc1IARgHg02FSFJA5PNToh6mhDEQYfrkHiiQYxkAU4jBGc5zx6U6QbkwKW4vMRBlRjrSfdbBGBnIojJBxkipANwORn9KaBMaAeg6fSgnp6mnAEZB5BpjZ7Eih7AyK5+eFxgk+mKpxuGAI5Per3JJB7iqEYCM4zgAmjqMVjyckECkOeeeDSkcHGRTQeMd+uKSYDckcULI6YKkigkc5AzTeMAj86duwEwum4LjcB7VDNFbXGDJECPoDQTwcjjFNycgUnruA1bK1jOYy0RH92pDFKCDFdkH0PNMJHfkmkP1xSslsgLaS3a8GVHA/CpmvZlTlAx9jWbkcZOMe9LubscfjRsBZfxAkLYlidFx1xkVPba/Z3XCSqMcYJ5rPMjHIYAj35qA21tuDGBQSeoAFLW+4HSJIkgBDAj60/IOcHNc/GscedjOhz0BJFAe5Ukx3OR2Vhmqu9NAOg469TRjkD3rDGoXkIBYJKMfwnB/Wk/4SiKLAnieLnBJU4H40uZLfQa1N3gZwOaFB2gk81Rg1u0uQCkynPuKtiVGAIZSDyMGmmugWH8jBHOKTB3Ak4HpS5GKOD1FP0EHv2pCByTkUvPPHFIcYABzmjUA6gY5FJgZAxwaXhRgcmkP3cnqaEAuCSSTweKTOCT2pQeMnBpg5yTQmA4kgnPQ00kgZxzSnnBGTRxk5OB1pjsNUnJznBFLjDcHAoBBYE5xR1JOaSQhpIGevNGSUAz1/WjjIJo5IHHBPGaOoDmUBQRzRSHk4JopgQnJOCTTgoc4J6CjaCoIyT6U3IGCODUpgOwSCQcnNGe5HOaUHjAweeaAAxYHtzikAdQQQMnvRtODjijPAJ5xQoPr1oGgBJwCRmheoJNG0cAcGkOVPbP55qkIUrkkjg5o384IyfenrhsAnBFRMMMD2zUgSHAUgHqeaVeM5GT0powcjHPWnrjAzyDVXAFxjB5PajA57A9cUoUAggk+tJnLEgHFSAYK4IIx/KnkDOQDmmk5AABBpckNnHFUgAAcjnJpq5BIPApzEEZPWo5LiJTh3C465ODSeg0SNkDOMetIp3N1zjtWfJrlpECDLk+wqnJ4njTJjQscYGeBRdBY3Nw3kkgYqpd6tBaE72BOOi8mududcuLo4B8sDrt4rNLktliSe5zkmle4WNy78SSuSIU2j1PWs6a/uLggu5J6YziqgL44BOaXYzkA8Gm7gh5cvwWJJ680EDBBBJHXilSM4x+vQ04IQMEjJ6fSlfUbYzJzgAgD3NOBd8nPTiniMZJJNOLBc9gO1UkSNWE45JBNO2AYwM9iaUMSQQDwe9O80ZIIIxTWgADggAYJ4FShCBgZHr3FMiXLFycAcVKpAByQR6UAMUA8ZJHoa17OMfZ1JLZ9qywucAcEc1swsywIpIAwBTQmSBAoJIwM1G8h4wCaWQjoGJ9TUe08EcYoZIb8kcc/SiUkcEjPpS8DJ7/AMqgmbLADJBHGKNhpiqzZGzgnv1NXYYBAhdjlsdT1qK3jVCST06kdPp71bSMyOXkOFHRfSkDYkMRwrOOT0H9TTP7d0+OeSBr2JZYzh1JAIPpVTX9YOkWo2DdcS5CKecDHJx7fzrzO30y4vdSwSWeR9xb1yck1EpWaSVzSMb3bZ6pNr8MqZtQbh+BkghRUdxH9rMRKElucdjTdLs106zEQGWA5b3qa1kWS5CFslQCp6duRWnqT6Hknxf0FbjwTrkRTepgckEZOAM/mCK+Y/gH4qbS9YNhISElOADjAPBHHvj86+3vF2lpPaTlkDpIpVhjg5FfB/iHQpPAvxMuYkJSATCSM42jaTnA9cZxn2r47NKcqNWNWKPscqnGpRnSnv0PrmAholIHBANSqqPkOAPwzWV4Z1L+09Htp1Jw6g579K1WwDwOfbrVxfMlJbM5mmm090ReUqkgHAPP0oWEI4KjG7n60/ywcncQMc0gcFQFGcUb7iuyRccAjAHelRwORk46j2qLcWAJGT9TQpXoDyeelD8h7GjC4KAjAHapFYEgAk4qlC46EZAqwjDgg4HX2qk+5DVi4hBHJxmphjGCQTVWNlOOh9MdasgnAwO34VqmrGMvMdx3GQKXJ4xzn8KQA8fmaUgcc4J7datOyJsALDqcn+dO4Yc8Y/CmoSQRnmnhQfvHIpq7VwavqMOCMADgdaTYAoyM56U/ywSABgCkbIABIAxwKm+4IhGTkDg+1OAPUnr2xin4KgknnsKjU7hwDjp0oVrWY3d7CtgcAZOOfSjBxkDB/lS4IGCcGnD04BFJdhrRCYABycD+dQXVslzE8ci7o2GCD0xVkgk8jAHTmmtwvTJpPXcFfRmellHbRJFEgjjQYVRxgdhSLEpJPQCrbsACSOnFV5CMkDHrWUnZI2Um9yOXBUgDA9+ardCATnjOPSpJGAyCMnnpTRjaSAM/rWcpXKRBIQM4IPoKrGQF2QA5A6npVmbZjIGT1qoXBDEgc8VDu3oWn5ELMBwCM54J5pHYZUg9Ox5H/wBeq7kh2wCCRn8q1dF0GfVnDuCkI6nHX6VpCEqjtFXFUlGmnKTLHh/w+dWlLudkAPJBxn2ruoLSCzgENuAoHGRUen6Wba3WKJQiKPoT/wDXrWsrEIQ7HdIOmeAK+ioUVTitNTwK1Z1XfoLDCYIAmSXc5PtV2JAigAEChEAckrmpZCNoAGBXYcbZE+B0qCRfMBXJJAyKlYnOOSRUDEo4PfvSaGhLbBQjGCpwamHHBPP0qG3A82QDjdyKnZR0I5B4pW0GIy7umQajDGPOeRUo7ZOfSkfBBB5FNgQuM4IIOKkjcHANRuhXJGSKFcNwTgiknYViwQOox70x8HqOaQOQSCMijg9DwaokaUIbPfHOOlZ7grNIMEgnNaRAGDkVn3IIuCc5yKTKVxgJORj2phyMkn+tPP15FIcnJPOaLDGEj601wMEgZNO+uRigdz60aAM54zyaMA5A4NOOCTyMDpTSBwAcH1qQGnB5GKTtgGlJGT34pQevYmgBvPOeTQc4PqaDyeTg0pIzkDigBhB7mlx6E5peD1xQcd+KAGhQOCaCOMkkCncfhigYHHagBoyCcHH40nUEMA3seRTiAOAfxpOeSen1oAqXOl2t4MOhRjzmMlT+lVXsNRtGV7S9Mqr/AMs5eePrWrxzjr7UDHYnI61LgnqO7IIvEV9Zc3dodndoyGA/rWjD4pspcDzQrH+FuD+tVtxGQeRUF1p9rfx7J4Ecdj0IPrmhKS2Yep0cV3FMoKuDn3qTnd1HNcBPoV9p6mTTL1yVOfKl5BHoDVa0+Il1pkpi1W2e3IOA5Hyn8an2vK7TVikr7HpH8WSetBySD6Vl6R4htNViDxSgggd61EYE/LyDWqaaunclprccehPfFNQDoR0pf4TxgUhAABNNMQgHJXsKU4HQnmk4555o5xwOaYCAZ69AaQkAnkgUoAwcnIppOKADpwaXdkAdhSD5jjHFKMEnHGKSAQg9c0UvPIB4NFMsiOVJAORQCDgEYxR2GRRgZJNQSg4ySetPGGBwcYGKZg8HOAaASMnqO9AiQxkAEHJ/SmjJwT260vmHYAQQRSKwB6cUAKQMg9RTSDnkZ9KeFDZ7AU1eRg8nOBQA5CFIJHFNPIIPHNK4K4x0/lSDOQD3oAQgrT1yU45poyMnBI70jSrCCXIUDnJoAlQlRggmhmVkJ6EdycVkXfiOKHKRDzH9egFY11qlzdsdz4T0BxRcDpp9VtrZRvlBcfwg5NZk/igZIiiOT0LVhCM8ZyT19aUIMDPJoVyrFybWbufkyFAeyjFUnLyEl2Zj3yc04LnB7k04oRyDzR6jITH0wMg+tKsYPU85/OpdnTgfnTlUKCABknpVdCXuRiEgkDIHtThCODgAd6lwBk9BS7SRxyKYXIQp3Yx7dP1pQo4HUc89Kl+7nv2o4IGBzQFyPaeQBgUAEYzgAHjHSpgucAGnNCSCAenNTyhcrlzkADmhUIwScnvU3kkDPX2oaMqMEggc07dwuRscZIOTjpUeGOSOD1+tTBQOT3pwXHIGAfUYoaEMBYKBgf40oJ7nj8qecAYxSYHUDIpgSw5yCeea3VfEYBUHisS0Ae4QEZGea2SynGQVA7ZoEwkIPHTvTSwGB1pspHG3JOO1R84GTTuSKzgZwc+tRx5YnBGSfyFDkBSD1PSp7G3DYZ8Ae9Id7IswRLhWbIVeg6E+9O1PUYNMtXuJyEjQYVc8sfQepNRahdR2FtNcucJGpIz0z2/M153Fc33ii+T7RIZcn7oACqPYD270nK2i3LhG+rHm8ute1NpSCxY4C9Qi54A9BXX6Xp0doS5AMpAyaS0sIrFNsSBc9+9TpKY356eopRSWr3G3fRF9gChA4OOPrWWkrRXLSAkFWAI9a0oHEpwBkgcVRubceXIU4cMSQfrVPoStzUu0S7tiR8wYdPwr5b+P3w/GpaXPqduhF5p5LNgDLIDzn36GvpXSroENA/U8gfzFcn4t0xLi9ngcARXEZVsjjkYNefjqEcRScWejgq8sPWUkeJ/A3xOuo6KLNnBliwNucnFer8Lkk454P9K+b/h/b3fgT4kX2mToyxea6AlSFIzwQcdMV7+NSV0BUgmvnqCfJyy3jofQYhR9rzQ1UlctTTIAQucjnPrTBKdgJ4P1/wA5qsZhLjLc9DgVC1wkQBLZHv1q276nOldF0vtyASSffjFLvAA2jBNZ/wBqTk5AGeATUct6qA4cDHA5xWbmktS1FmtFMEwC3HvVqKYjaAe4/GuZj1MMckgk8Y6GtK2vA4UhiB6nipjNPYcoM6CORQAc4NWFkLYJPA5x2rGjlYMADkHp3q/FMSACMH9a6VJHPKKRpoAASxBP6UYBzzkj86ghlG3JJJB6VISOSQQSfwrVNPVGNu5IMYJPBqRSOMgk1EMY6/4U/k4PXFVF6A0O4B4yQeeKaQDjgkn1p+8bsgZ9KU5bBztFXbRivYYVbuBj9KaMswAIAB5qUkFcMT7UzgkgDA6Cpt2Fd9BCAACTnPrQfXAx79aVgoTcDk981HuPJJyMcCmlZ2KuOZxycgim+YApA5PXNbFp4eaaKOUuCGGSvoDU6+GLfcWkd3/2QcCumOEnLfQ5JYmCdkcpI+3JJ5qo8qbsbsE+9d7/AMI5YgAiAE9zyTUUPhrTYZlkSHJBzySQT70v7Pk38QljIrocOsM0pASJ3J6YU81et/DWoXK58oQrj+M4P5V6D5QP3VAGOOMAUFAAc8Z9K3jgIL4ncyljJv4UeezeBtTYko8JHTliMenaqj+A9b5AMDDqCGIz+nFem8EYwVPr2NMO9ckYI9a0eBo9jNYuqtLnmFn4G1Y30f2uBFtgcs0cgJPsBiu7srQ2yIiRBEUYAPGK0GlMeSSAB1JFVZLvdkkfJ78CtqWHhRvyozqVp1bcz2JtypgyOAo5wDgf/XqtNdSTygRllUcDBIJpEie7JcnA7EirMUKwgYBJPU+tdKTMSW2mkhUeY5cn17VeVwQGyCDWdjI5PPp2qWGQoQP4T1p3AtSJsXJOTUTKGUjoe1S8FQCTgng+lRyKVBHIIGRSEiujFWBOMg4P0q2CGwcdapZO4kHA6GrMBIXBpIGOJPQevem4Jyegp78c9aaSMHoaYXI2J5zzimugYgjOfagj5wCeKeCFwegFJiTIQ5UjcMEcZpVYDJPA7kdKeygk45B61GGMZCsMqf0pbDRKcbSQwOD9aqXygOjgg9RU5TALIcjuBUN2S0AJUgj/ABptgmV88YBPNN7ZxntR2JH50g5GOaGMOO5/GjIHfijgHmjAPFCAbxzgYJpMj6EUBRuzmggnBHJo1Abjk8cUY6Akke1O2nAJ/DFNwc56DNFgAepPFFKfUDOKT0OMY9aLAH60nqTgGl5zSc/nQwDPGTyfSggYNHHIFLx+dK3cBu0YHFLgdh1pfYdaPXFNIBu3qAOtG0dqVh39KTkDk57mhoBOfTIowQSOnejufWjOTyeB3qQFXvniq97p9tqcDQ3ESyoRj5hk1OfXHNIOc880NJqzGtNUef6v4L1HQWa60Sd3iB3GFjkj6f4VoeGPicROtrqS+TMpwQ3HNdkOMZHFcr4u8C23iFDPbn7PeLzuXjd7GuSVKVP3oM0UlLSR6BZajDfIHidXB5G0gg1Z5PUk+1fP2j+J9U8Fal9lvQ5RWxg8jHqPUV7J4d8V2ev2ytDIpbAyAcmtKVeM9HoxShy6vY3OgHPNHBBxwBSnDKCDnNIRgAEc102Mxp6Z6jpTiBxk8UHoSOlIcDBz1NCQBnk4xSDAz6Gl7DA5oIPA7DvRYBSAuSOaKQk8AjP60UwIj1GeAKOucDg0ZJxng+lAxyCOKgbHLjaBzmgEAEAgg01DyeeTxTmUAj60CAkqwyeMUNjIIGAaV14BBzjpTFwSMjH8qpgSEbGA5weKcuNwHBA6UikOCSeRVaW7igDFpACOuDk0ICyw7Hkg1BJcRQ7jI6qPQkA1i3XiGRsiIY/2j1rKkkeZiXYsT6mp9B2Nm58QhdywDdn+JulZM9zNdEmRyRn8BTBEDjJxxTggJ5GBS3BjEQHOBjH50qqduQMk+tSqBkjpRjGAD/jVJMLiBOBnANKVwM44FOwBg5yPzpT64yTzVCGbRkkAU/ywcEjNKQOMnAx9KkiwGBOSO1A2QNEeTjB/Km7TuwCQM5xirzAPwMAnt3qB49uDxj8qlrqIYADgUu0rgkH/AAppGDkEZqRfmAUEHuaodhAvcE5NNwce361KAVJGAR70pB2gcZFAiMKRg9CaespDAHnvTtgABPUdaFUAtk/h3oAcspPXp9KODkgkU6NQAc8Z6CnZHGRQBE8Z5I/M801QcdAasnLHAHWmNGR7HtQBAQSRx1pCmeAM9/b6VOYxySMkfnRtIAHYUAS6bETKSeMCrrxl2IyWweDUFgrKXKgHHrVkzEZIAHPTuKaJb1EERGQRk96a4IUnoRTxMW96gml4JHPYVQkmNCmZwByM4rQZ1iiLOMRxgk/gOtUbVDu3kcAcfWs3xvqsmm6OYoyBLOdp7kDvj+VQ3ZXKSu0kc5qWvz+LNQS3jBitA2FjzyT6n3rqdJ0qLS4AqAFz1bua57wXpYjhNy6neThc11wB7damK2bLlpotgKgEgHJ6/SmsoyBzgU8YLHJ5pSpGADnHPrV2JI4pTE4IJBFXroCSISoAQRz9KpFR1HXpzViykwGic5Vun19KPICjdwtbyLJHw4wcg1ma+wupIXACykgA9sHvXRNA00ZB5ZD+JHpWHrEO+waRARJCxI9cCsprQcXqjnYNHim8Sk3aJucEElRyfUelaOp/Deyu1JgLwOQcFScfl0NOvx9pt4LxRiVCAw9OOtdLp9x51sjEkkjoe1ZRpQknFo6XVqRtJPY8c17w9q/h0s7wtd2qjmSIElR6kDnH0rl5PEMTEsGBIONvcGvpGaJJEKuAwPGO1ea+PPhFZa/vu7AG0vAMkJwr49R6+4rysVgpKLlTep6WGxsbqNVHm/8Ab6ScDkkdzzTUv3nYAAkE4B71DB4Zn02cwXELJLGeQw/X3Fa9rpwXBKZHQAivBlCq7KSse8pU7Xi7oS3iL46kcdDzWpbRumQQSB0z602C2AZflIPtWjBCUHJ4PTitIU0iJy7E1tMVA3A8dB0rWt50YAH5cYHT+tZ0cJyCCAPSpxEyjIPfPoa6Ytpq6OWSTNYSEYAGB65zip1J6Egk1kwTyR8E5H0FXYrhW6cZPpitE0c7jYvqwVgCTkU8OQw5BGPwqCOQYwDn+dTrjBGcE8k45rWLM2SdcE/h7UhYg4PQ9eKTJUgAg57GkOTgkZx+VbJqxm0OYjOQMZ7U0kqRnkHt1ppbtjBznik2kkYJJPbFC12FeyFMg5znBrX0rRjcbZZxiPIKp6+59qsaPoYXbNcICx5CMOB7n3rdKCMAkY+nWvRo4a3vT3OCrXb92Im0EYHAxgdqbgqCCMntSqpfrk5P4Cn+Wq4yea9BHERZIJOMk+lG0k8/KPrUu0EnBPuaR9oGAcj6VQupGeOS+BTGmA4Lk/QUkwIUkkgdhUGxsA4Jz0rKTfQasSlwylgjFFIBYjgE9OaryzHGFGB7GnBmQEGMtz0zgVA0U8mcbEB7nmotJlLzKGpau9iEGzeZDgE1oWEQnt0lk+Zm5IPGKhGjxvKJZyZ3XpnoPoK0OFUADA6ADgVcU0tQb02EJxkAcClGOD/+ulCgccZowfaqJA9xg896QKeoFHO4jtTxkYGAQaaAkilAIVuh6VK3O4EgkDg+tVvbFSg7o8AnPSjcTRDAQ6uh5zyKkhY5I6EDpUagRzEjpmpZEyNw6jn8KhXQakwPABIwaYw25wMiiJhIuRwRxj0pzHqCOc1QWK4OWxjnP4VJgdCM+9IUOcg4NCsHyDwaCRCAoyCcUw8nBGRipTwCMZqNkIwRQBBzE2CeDzn0p0jF4nXIIxnJpHbGQRkH86Yo5AGCCMYNLbQrqVVJ2gk8mjjoelNXuOmCR+tO4oWwxMc9BkUmCcnPNL3IzzS8dO1CQEfQ5zk4zSZPXsafg89gaQr2AoSAQZOCaUMehoAPY8U7aO3WmBGxPPp3pPXHSn7SPc0gB4yMH9KAE+h60nPGODTsdBwKT6HJNKwCYxjvil/h6E0YyDjFOCZGCeaYDcdgAfxoBOcYyaUgDjGKTuSAaAD0NIBjnk5peuKD7HP8qSYBj2waaMH1FO5wcjim5HGRgUaABXHQ9PWjnHpRkAkE8UhI4IPT0o0AUj1GcUnPOBxSjHPelGRx/SpAxfEfhi08R2jRToFkx8sgHINcpB4B1Lw5sudMuzIy/eibgMPbFeigEcnrSr3yMjPNZSownq1qVzO1jmrD4mwWsa29+DDcKcMG4H1rrtL8Q2mrxq8MquCM8EGuS8YeDrTXrZnKBZ1yVkUYIOOK8ltNY1LwbqrRM7KEblSTgj1H1FYyqzotKexrGCmtN0fTRJwMHIpCDnkc/WuQ8C+ObfxJboC6rKOqk85rrtwLHHIrrjJSSlF3Ri007McOCp70jcE8gUhyODQepz2qxAATk5xRRwBkcHFFA7DMZGegFIcEgnj1p2cfjQCOnXJxS6iGnHGBg0vYAYFDqRg9QaQEg4I60JAOYjaMZz1+lNciP5yQAOSTTn2jBzgYyfasTUdS85/KiPyA4Pv7VI7kt3qBkyEJRDxkdT9KxrpSbgA5ClSa0EjJOSRn+X0qK6QFQRyQeTTt3EUljHQDgd6UKAMYAJqQnHQZoyc8AGnYBvY46ihRzgnApT3xwBRz34o0AQY6g8CnYPUdKNoyOaACfqOKY0AAJBJOM04gYIB5/KkIxkY5zS4PTGSaAYAkYyMinqQQDgim7TxgYPc+gpRwuCSD6Y60IGSr1BJ4p0qAgAE56iokJ3gE4HpjirS9CM4IoEU9hAJIGD3poGDjoKsyoSAQTkVERkAEc9+KAAfNgY+tSbMqMcCogTk4P+NSK42jjmgbFOSBxgigKW5JI49KcAWwegqRVOCewpK4huRg4yR9KM4I4JzSkjAwKTBLZwfypgOUNnIGBTgBznkk0rEAEYJHtRycZ4zQAyQ8jjPFN749qeUJOc5+tM2gHBBIFAF20AEDHfgk1KNhBAwR71EuBCoCZPXcegpPLkbJPQ+gp3I63JiUHIHPrVVsvIFABJPAqQwtjk8U60UKXkwCQcDtk0PVjWhZSLySFzuJ5PoK861VpfEfip0VjJbo3ljuAAeSPqc10vjDWzplmlpbkm+u/lB/ug8E/XsKZ4c0JdItxkZncZY4/SoersaRdvee5pQwJBGqKMBQAMVMCMDOSaVlwQc8H2pQg4J4NUSAxycDmlHXr160qgZ6ZNOEYOeDT3Aj4JI6EmmgFWyD75pxiOTgCmlGXgg4NIC7HLvw6nD9x2NVr2BZHmQAFZEzjtnGDS2mRIQRxU00Q4K5JbOP8Ke6FezOOh3LJLbPwMEAH26Vq6FKTahSMhTgjoaoXa+VqhyCCQD+tXtOili3gZGTkD1rGOjN5O6NxQGAI6GjYTnIyBk1TS4ljwCpxVhLgt0BBPatrmJh+JfDEOrxFwoS4UHa4AH4H1rhfsDW8hhlXbIpwVxzXrOWb6Vz3iPRftA+1RIDMg+YAckV52Kw6mueK1PQw2IcHyt6HGRWR7JjPsKl+ykgknAq9CC3AHJ46fzqwICoAI46+9eT7PQ9f2lzJEBOCTggcdqsrGQAAM8VofZwVOBk+mKT7MVUEDBxzS5LPYTncpmPAJx09qaIjkAggY6mruMEZGQfWmtGGIIyCKiS8hcxBCHTBDEjsAasC6fOGGcHt1NCQYbHQHvTjADkAnnvjIoSstBNomiut+cAY9s5qQzAgEZBxmqyxBWJIJx3p+wBck5INVd2JaXQk84DJByelb3hzTi3+lyrgdEBHX3rCsbI3t5FAM4ZsH2Heu+SIRIEQYVQAB04Fepg6fNeTPPxM7JRQ45UAAAZ70ADIJOQOtHJAAyTUiptyD1r1keaN3AAgHGfamhSxJxkfSnqAxJPAzUygAA4GaYkyOOAkgseBUcoAkIAAFWgeueoqm5yxPUZpeYyK45jIOD2pqA4AB7U+VSyjHXOabGDgDuPzpIBjI2ScUgBwSRnFTHjAAqOTIAHTvRcBvqe1NxuOccdqd7UUgE57Clo75ooAaMliME+1TDoARioR3I4NSKxPGMmncAJXAIHApR8hyAcE0m488cUoJ6Y+tIBZIwQWA7gmiN8koSQRzSoxBIPAPFMdSkynPA9aNhNA5MUgIJ9TUwYOMgk5qGYjeBimxlkfAP0HrS2Ykyw3GCcjmoWADEgYGam3/KCeD3prYbpg+lMQiOHB9eeKQoQemQPaogSnfgmpg4YDBz9aAIJFHJI4PXFV8EyAHpnqKuuu9cAZJ61UZSswAzQBTGRcTKTnBBHryKdzjPJ/Wo9x+33AOM8YxUmT0pLYsXpnPXFIcc8dKCx4AGKQEcE8CmAoI6ClA4xTRngjIIp3qT2oABjjg5pDnjJpfbtSbuMDmgAx3yaTA5ANLnB9DTSSAeMCgBCQenGKFxyevNNGcg0oJHBGPSkgHLgZxyaM5wCeRSAg5J60FuBzg0wFIPGRTdvHY0pJ7gCkOeeOKAE45xijgcjqaXjkijvgCktgEyOuOKDjvQRkjqQPal9znFFgGnGCTyKacDGOgqTjt0FGOMc4osA0dgD17Uuec8gUgABPc0pHvgUkgF988g1IoAABqPHOB1NToPlx3xmqE2ROuFJByO4rg/H3hCPWbVpYVCzryDjnp0rvpVIB5rMlw0hRhkNwayqQU1yvqXCfK00eAaPq934a1TehKPGxDL0zg19DeDvFEPiDTopQ37zjKnrmvMfiH4LMqvf2iZkUEsB3GOv1rk/BXiyfw3qcZYnyGIDA8YNefTnKhPllsddSKqR51ufTpOWHbHNDA4JJwBxVDR9Vi1azSeJtwYZ45q82DwBXqJ32OOwcHOaKOgx0NFMQ0dSQCRSZ+ppeACM4NHTI9aVwDJJGeh4+tKSCCCMACkGCcE8GsrVdSEZMMRyf4iO3tSvoBFqmoA5hiORnBYHr7VnwqNwY8YOBzTFy3IznNTjsAMjtQu7AsKS2ATgeo70skQKEE8HpSxDCgEZxTghOSASaoWxRmUIQAMnvij5WHAIAp1wmOAQTnNRrnaSASfpmgYMDySMYpvrg4z3pemSQSRQv3gTxn1oAUA9cZH86QEAnPFKzHJAGB2FCqcgnpQAoUnB649acpDA5Jz7U3noCScU8A44xgelA+gHaMdiR1pq5zgdKDnqcg/WgZAGB1/GgLEoO3njFSRkY4AJP86iGWxnAzT4/lGBwKBE/wB4EdzVeUHPqD1qwucZHNNdQQT1BoAqlRwDgA0YJAySB7U8qQcZphUjvR6DRMmMcEEU4E4IHSo48rkY4zipFcBSABmgGOVScEg/SjB4UHigNxk8E03PfoaBEmDgZ5NLzxzzSAggE8CgOMnnJ+lADhxznP8AOm7QSBgDJp38JA5NKqHcATgZpoC/5Q8tMsMDkjpRvjUkAggVBcYCgAk4HPpUG9FUnk+wptmaVy1NONpA4PSktoyEBIwqjdyePr+VVoQZcschM8D1NVvEF69tZCztyWu7n5VC8lQep9hil01KVr2MXTVPiHXbnUpxlImEcSjpgE4Pv6/jXUjIxgZIqHSNOXTrCGAAAgDJ9/WrrKN4IwRQlYt+RA27I4z6U7njH409wNwBGCOaTAKjB5pCEGQQSaVXPToDQcLwDn680gIwOQDTsA8nJABzSY6elAAyCTzTlYDgnr6ijzAYh2kEA59KvRoDGD2GQM1RmAKAg4PX0q9HOgtwWOCeAB600S0cnq8IGrRKTsLHGegFakMMgiKhl3gkgnqcd6qarbfbNWtOSAGJx07VrTRsiBGUADgNWaWrLvohkEyTkh1w46ipAi8cYP1qubfziQARKoypHFSQYkUBgRIOCM1aZPUmA2jAORn60nlhuoyORil8sAgDr780/c4wCM9ye1DQzk9a0trGbz4kPkscsMdD61AjAqONxA6119zEl1C0bqSG4IIyK5Ge1bTLwwvjYeVb29D715mIpcvvLY9GhU5lytkqKDjIyTT2TsBx6UiEEgjk+h6VPsDYIIBrlsrHXexVlh6ggZ74qt9nPOCQc9etaLRkNkkk0xlJGQCKzlFPctSsUxleCOB3p5wMAjIHaptoBHakYDdgDjuaycbFXINoyTjANKygjGKmZQACRgU5IzKwQAEsQAPrTUG3Ylysrm94Z05IoTdsPncEKD2Hr+P9K29pzkk/h3oihEFvEijAQAcfSnDkgY5FfQ04KnFRXQ8KcnOTbHxqByRgU8gMDnGRTAcEA5z1o3fNjPNbEMEQ9QeKkGcdTiiPgkZp5AHIGKTCwwY5JPNVSDknqDVqQhVIAzxVXjgk9aXkMPqKYVIyQOlO3D1oYgggGkBHk5BNMPJyelKSeucCmEjjJyKaADyTjketJnp3NHXgcmkbHB6UWAMnjjigkg+1IxyQQc4oJJwCSRSAcOMfSlHGecjNIMUmAO1OwDmJweRzTsd+MUzPQ9MUueCAOaaQDsHA4pwxKpU8H3pgY5yRSBypBzjHShoAcHbyeVpBgruAJPWnnEoyOGHXnim7Cq5AJH0qReRPwQfSoVYxuVJyD09KlhYMgJGcVHOoYDJJOevpQSOIDAnNRNGVGR9c0xZSDgnnpmpBIMEMcenvQNoSKU4IPIp0iB2Uk4IPaowOhyBUozuxjIP5UCWxjkD+0rkDO3C5+vNTNgY5OTUBz/al0ScEBePwNSknknBpLYsCoJo2AgDGTS8HkcClAHB60wGgFTijJA65Ap5wTjGTTOTkDigBCSc4B4pMHgHrT8A8kZpD9O9FtQG8DOBk03J59Ke+emRx2pp4PoaTQCDI7cE0444yOKRTkjmpCM4z2pgMVQcnGM0oXg8HI6U/HbpSDPegBhBIAI60jDrxzT2B5OKaQeR1AGaAGjGcYyDSkDHJpVByCKXBJ9MUANwOcE5NJxngYFSEDgdAKZjBPGQKAE44xnjrSfQ9ad2xjFGB1Bx7UAJ0pDzjI6Uoz9BRnoOtADkGWAxVny8AEccdu1QQYJHOMVaPrnIx0p7oTK0pBXBGCKzp0JAcZyDzWlcDOQBg1ROQ2DwO9S+wIr3EYkjAYblYHIPI6V438QfCB0i5e9tkItmOSB0UmvZ2UrlScqeh7Vn6np0WpWktvKu5HGCMdK5a1JVItdUb05uD8jzf4Z+O30i5S0uXxAxwMngV7zaXUd3CksbB1YZBB4r5X8RaJP4e1WSAkhAco/TIr1P4S+OBcRiwunJcfdLH9Oa5cNVcX7OZrWhopx2PWDnkYopeCoI5HqKK9U5A49SP1pPXOKcepB7Gq95cC1hZyfoPep2Ararfm3jKIQZX4HsPWsLBckkkjqeec093aeRpHJJY/WnbQuABg0K71AVECoWJwcYpYlJ5IBNNcEADOc9asRJ056D6VQEiZHHSrBToCagAAbtVjOQDwT3oEypcLycjj9aqEAZAyRWjOgdSAe3NUDEwySBigY04B9O9J0OePandwAMU7gY5zQAEDjAyT1pCgGMH8KfgdcY45o29SDzmgaGqowTgkfrSqoJGOew/xpU6kck0uACMDrz7UCBgBjIB9BTVXHcD+VO2kYJ5GfWgjIIIIFA0C44Hf3qQY4wMc/Sohx0BA9O9SIcg85FAMlQ4Bwcc044Oc85poIyMcf1p6qGI5Jx1oEV5EOScAU3+E8E498VO4OCQQMVFj5SCc+tADe2R1xxQpAxkkGnfdHsPSkwMnjHpQA8Y5AOaVcHGOf1qIJycnB7e1SL8oAAyKAHvxzgHFKucgk4pnPJwevSlU5OAMDtQBIOhyeP51KgG4EgkZzgVCp98mpFlMYJUjIHB600AXUokkCABQo5/+vSIgbaTwp/M0kFsZ5AWGSTk1c2qrNIzKkUYySenFInbYgvLlNNsnuJVztHyR55J7Ae5qnpdk0s32+7B+1SKOOyDsB/jSRJJq1+LqQH7MnECMPzYj37VrKAOCcDpT0b1KskgJIGBxz1prEnBIHPHFKT8pJ7VGz5GBxmmwHSDJHUGmjG3JPJ5+lD5IBJycU0sQMAYIo2AeHG4D0pDnPUcUhByDkZpeoBz09uaEAobqAcn9aXjrnIqPBHtT8gHqM0kA4ZOcjNS2wG4qeSvI5yKiyCCBzmkjYRPkDJPBHSqE9SpdQt/aUcoOFQls479hWskoukKuMOOCp/nUMK777e4ygGAe2atT2u/Dp8rgZBHWklYEZ0iNaOCTlc5B7/Sh3imyxYqwHUdqlkkcALOmB6joaiayjcEoSD160rD6BHcEYDkk54b1q2HD8gdaoRAwuI3HBOOf0q8tu8fOcqOlIBxI5GKztX0xb+DAOHXlT3zWhkEYwCTSMDgjpSklJWYRbTucbC7AkOcSA4YHqKuqwZQOnGR2FLrtkbecXSr8mMPj09fwqvHIGAIPBHXNeTUh7N2PWpy50miw2NpOQQajbnByc9qFYnAI4PelYHgEgeorJ2djW1tAKBgSck9hTMEc44/KnhtoGMkfSjk5yeTUuN2O7Q3AI9zWj4etBPf7yCVjyeeme1UgoA6gn6V0vh+Ax2RkIw0hJ6dugrow8OaafRHNXnaD8zSZcjA4pgyCATyKlwe+TimEAZxXsnleQdecYpBneB1o/Umnp1BPalYRKi8e5pxBwTSJ684zT8jmna40yGX/VnIHSqvYgjirVy2EwByTj61VPA5qWUMIA70h6cHANBJ3YwcetNckAgDIqgGkgg44NN5J5xn6UnAzz14pc84xyKnQBCTkA8HFNJOcEilODx3H501++SaQB6nIFJknJzxTQQeBR64ORTYEgJ2jjvSliME1HknGDz1p3UDPX60IB56ZpAT0JAP1o4GSCSKbuLEHGKFuA45BGORS4FICSQCeaaZBnAHSjUBy5QgjAx0qwj7gcYBPBHWqjMeCD2pFkKMCDg4ppdwLQiKZKnIIBAFNlyEJIzilhmVzkkBuhFPcB0YAAH0qSLFJepBGVPX1pWDYBGCKcIyhz3zyKAwyQeKA9SOKYqxBHX8qnVgzHkgYzjvVaRQ3AIBzxRbyEOUcc460kwM+AhtQvWY5wwH5CrRx0PAqjaOH1C/AOB5gI9TwOavcjkcgUou6LDaBk5oGcHjAo56kY7UpYdAevpVANyTnsT1oxx60HOKWgBDnHTJppLZOOBT89fWmuxGBnHrQA1geCc03qecnNSdRjOTim4554FAAo64HFPGaRAeT0Bp3r7UAJ/EaOuQaD+tA4yOM0AI2ccU3aSckilbr1OPpSg4yTyKAAA5IPelOeD3pR1Hr0pMHNACYByOhHvTSoBI6mn8DJPSgkEkA4NADT0B7CkU5PHI9cU7BwAPWjbgkjjNADeM8DrTTn0yKkIA5HUVGQc4OaAJrVdzcVaAwSOmKitEwCTzzVhh1OMnP0pohopzgHOByT/WqjqWGRwR+FXJzyQScVAwJyQeaTRS2KZwVKEcjkGoSOOQSe9T3Cng4xg56c1XkxuDZOD1qGxnJ+PfDn9uaU7RDFxFl1I6nA6fjXjumahPo98s0ZKSIfw4PIr6KlUFScZU8dM14v8AEbw8dJ1QzxR4t5wT8o4zzkfj/SvKxVJpqaO2jLmXK2e5eB/E8Wv6RC4cGUABh3BorxX4V+KjpGrxwu+2CU4x0AP096K7qVZ8iMpU2nY+kCRtJPQcn0rm9RujdzEA4QcAZ/WtPWLwwwiJThm684wO9YkangkcGt7XOccgAGD0p4ySCQQeoFJsGCelPjAzk5PHSrANgJHqfxAqZAQBjgcUiqGwMHA55p3IJJ6GgBxwFOOtSW53gA9cVGvOQfzqWz4JBGMGmhNEkkYK5B5rPlZgQCAQc8VrlUkUjOGHWs25iAfg5PU46CkCKuDxxk5/KnIATjBxTsBQSTkgcUYJHOeT2oK6C7ASCMgilZTgYyR6CnBTxkGl2njnmgRGEAbk9vSlGCBjOM96dz0IoHfjAoAaVB+maaQeQDkD8qkBBAGMAU0gLk5HUUAM7DIyR1p6AYHOPY00KSxAzil25ycYOaAJVJJAycfWpFxjAHX9ajUEYIOcCnISxAxgDigBxAwQTmocAcDiphnBGMjNNZQRgjB9+KAIcDkAf0o2n196k2nGQRxTWzyPSgBvOTg8dqdkgAnmmqOckCnHn0APpQAu4DJIz+lPVRwSMDrUfAJwMinA5wAfc0AKCMnHJp6gkbScgHJNIkZJAHJNXY7cIpeVgoxxngCgTCBS8YXbsQ8k9zVGWU6pcSWyApZRYDMODIeuPoKkubl75BHATFAThnxgkeg9M+tT28SW8aoigKBjGOlAJWJEQIFCjAGB6AVIRkkZ4qIk4yM9aN3UHgincY5iNpBBNR7hgggcUEkjAGMioyvJBPHWjYB27Iznik44wcfSm5GM96UMBwDmm2AZ6A5yKXkA8jApAxyBgnPSnbufShMBq9snGKceT7Gm5PToPSgN3xn8MUtAJFJK8ZpGQspAOD1HNIpJGCMAVJyQARmmkAsN8wUBxkDjpzWhDciQcH86zJIi+SDhvzB+tMgY5KhtjjqD0NLVCaNllDjJGR9KrNbhSSBimQ3LxsFlGR2I5FWiQcHqae4mtCjdQF48jqOQakspA6KrEmpZFJB71WgUo57AGk9x7lqSAEgjgnvUbKyHDDI/OpPmPAJApyhhkk5+vWhjK08S3CFGGQRg5FcbNayabfPbsS0THMbHggeldyYw2SDgntWRr2mG7tSQoEq8qT61zVqfOr9TajPll5GKGwMAEinISQBkE56Gq9vKSMEFWBwQeuR1qdWGCQOnevKfkeqtiQAZOTx79KcADkEZNRZIxgnnnNP8wkEgkYo0YWHRoZZEjAwWIA/Ou1tYRDEiDgKoUfhXLaHGZdQQHJC5b/CusRuxB4/CvTw0bRb7nm4iV5JDmX2NRH7w7ipWIyQDUfYZwPWu05eoKN3ApxHU5AxTSpAznNKGwpycmhghwJAz1pyNkc4FMibOQSDTsANnOKARFcEEAAcVAxABBPNSzEbsAYB5qByDggZJqBihgo5GaYSWyeowcUEluDkDvim7iQcHNVYBqjIAx0OKCMZJPNJ2x170fzqQE4JJzyKaehOOaASM5PWmMx6AcUAIoGSQSPagYGTnNIp4GBjNJkkEZyB0p2AkJGORyDQzHaADgU0nA5APPPFISOpGOabQDiflGDzSKQSBknPFICec8EUi53ZJxihoB2SMgDgU5uQADz+VMOTk4Ge9KT8vJOR1pXAcwHTPPrTTg8Dp+tBwcYIwOuKOMrg8VQCbgCCT+XWp45w2FIx71XAPBzx1oIIIzwaLILXL7AOQCMHsR0qKaLocYPrUKzmMgHJB7VaSRWjJYllJ4OeRUtdiWihMhVc5xSW2JCSwyyirU8WIycZGOKq2mVLE9MVPUDIsznWtRABwCvB7cVpnODxx/KsrSSW1LU5MkjzAAfoK1c5xnApR2Ke4gHvR0zgGjjGO9Az3qgDPejn0o96ODgjigBCQQaQ8gDPFL24OMU3BOQD0oAFU5APAoAJJBOADSgHOR0pcgHkZFACjjIoz1xRggk+lB4wMUAHPegkcZ70HgcUm4cZoAa47g5zSLnPB5zSsTxxjNCDOMjpQBIuepIOKTknJ6k0oPBpPrwe1ABx07U0ZznAp/JzxSYwSRzQAdMHuaO4Hejr0zR2A7UAHPJ6ioiQTnrUv15qPjcQBTYF+DJhBxgf55pzEgH1xinIoWJQSRxio2JAIII79aauTuV5MN15qHBGQOgqVzyQOmeKZtI5JzjipGkQTqCpB5NZlwCGCnOc8ZrUk4BBHB7VnXQLYcc7TmkxiKC0ZU5yOmRXN+MtHGs6LPEozKoLIcZIIrpDgAMOR3qGZAGyQCCMEVlUjzR5WVF2asfNsZktLobxskjYAjkHII4orpPiJo39k61JKqkRTHeCOgPGf6UV4soSi7XPRj7yue9XEhurlnIyCePpQAVBBxxxSwIBkk1IFzkE4717yVkebcRxtQAHk0sIJJOMmkcHAwMk96dFk5A71QiVckAjjFKQTngg/nSqMDH9c0pGO+TQA0ZAHXHp0NSwgqc9ienQ1H06jIqaLBwCfamgLRGQCASSPyqpcR8k44I/Gr64wB1PtUF2u2MkAYHemyVoZuwHIGD/KgKFx69hS8kc8Z/CjBxnkHPFSUKe2BzRycZBB6ZpVPoMZpx7HJGKAIjkEnk89qORzyDUi4BOMjNHA57n9KAGrgZJGSOlN654GM08rkk5zgcUgAHXPNADBjBIGOtAIOOeTStnoBk+9G3GOOetACrnjBxT1J5BBA/nUfTGCcVImeuaAHKQSSc4pHUnI60oOCTjpQSSTyT+FAEZ4zjgU3jHTH86kZeCBwfem7SFIOCaAGjJOAOaMgcmlzjpwSKbgnPPPNAC85/pT1UgjJJBpnPXtSjOeSQP5UASjIIIOCOlOdTMQZCXHUAnimBh1ByRTw/Qds/WgCRcAHAqQMMZJqIY7HNGeg5IFO4DzIOQSTz29KCzFjyAD6Uw5AzS7ie+M9aLgBYkAZwRQfrmkyc8nJoHGB1pAJ1BPUUDHGBzS9j04pBxjk49aAFwcnril7cnj3ppYZPrS7ume9ACqARycfjQSOwB5/GkBBGODSeuetNASbgMEDrxTgxJBJHFMyMAYBNKrA84xVASntzzTJIxJkHgjoaXcQTxkYpysRzjOeAKWgFaTzVUAZI9+RVmyvWLCJxg9iaeOeCuB0NV54SDvTIC8+4pPQDU4wMjBPeovKBckHB/Sore88xQrDB6deKkLFSCVOPzptkDhEycAkYpwkZeCOD6UqTK2ASAalKKwPrStfYevQaWJAI61G7FhhgCPapNh9eKcQMHntQ0NM43X7A6fdpcoQYJThuOFPYn/AD6VXjIIAB6/rXXXtpFPGySKGjYHKnpXHPA2nXklo7bgvzRseSyn+o6V5WIp8r5lsz0qFTmXK9yfkAknHbpQCegyKCQ2MHI6UZCkgk5J/CuN9EdnS5u+GYirzyYyBgf41v5GATwTWdoESxaehPDMSx/OtA4zgcCvcoxtBI8WpK82PLAZxxSMwPf8qiJOSM0fqK3M7EnGMD8KQDOQAf8ACmFjjOeKEY5AzjNAkh6cHIJqXzB6YFQnhh1ANTfLtJAyTSQ0V5Tk4xgY6dqg284B6VLcEhiCP/1VDyeSTmmMCwAI649qaTwcDFLwAcHrTCTkAmgBOmOc0Z9DzQcc+tRliMkE4BqXrqAhIGcjk0wkckH8qU4IJJzio84yCelCAcScEimbh0NAYsSCScdKTjkDk9qLgSFiq5Ipu4nIwQPyppycAnIoOQMjJ96aAeCQTyAO1IW569aaCTgEYAppJySOAaV+wEhbuTTS2f8A63WkzwMnHt60zJ3AY5oYEhPIPU0AjuCcCm7jxxwP1pQwycg0XAkRhnknjtTgwJByQMUxSCBx0o3Dr0Bp+oDmYE4JpElKPjORnkUhccED61Hu/wA9KVwL6zCVSARgdVqrKPJD4BIxgduKiDEHIJB9RxSTmWeIoDgkY3EZpCsZfh8F4riU9XlY+netXBwTnmobKySxhESZxyT65qZsjqcD0pRVkMQfSjqOppaPb0pgFNLAEA9KAwBIzk5owM5PSgAyASOgpCvUZyaa2MgDNKF9DkCgByZx7UvXkDIpOuAeKU8dSRQAc5Ixx70fTJzQCcYBOD1oGeh6UAJ755pjEkjB4NObKjg80znIJ5oAGOSeMY4pyZIPIx6Uw5zmnpjAOOp60APycHnANHOKBzn2zRnpzQAc/hQOlLjOcHikOeO+aADOD0pPfHFOVSy+mKXaO9OwCHgA96ZGC0qqBkk05sj2qS0TfPk9F5pCexcOMAE5zUEpJBxU8v15FVnYgnIxnmrBER6AkA03vzxSnPBI4pPr2qWMgnO1GJODiqcIMts+Rxk4qbUpNkDdOeBUlrGEtQCMHGfrmla4FC2+aIqeo45qOUEoQRyvrUi5S4kUcDP0ol4lA/vDFJ6oDgPifozalowuYwS9v8xPt3/z7UV1d/bi5tJ4GwQ6lcY9qK4pUeZ3ubxqOKsbyoVQAHB9BT0GQSRk9KGPODkHHapI+FJOPUV3GBXlwhOTge9OjAyBjGTmnSoGGAMnrxUcLfMQScjpQBaGMjggU/g4PUDiowOBmpUIwABnNADfUH8acIwCCCSKcVHAzzQuMkY4oAkjYjAJJ98VLKoaBieBjNMTAJBJHpUjKdhUnIxTuTezM05wMgAUgHTA5PalbkkY5z+FIQccUihOeOMVJg4GTkU04PBznqKUe3rQAH0wMUgzgnHFOOeRyKPTHU0AN3YBycHtTdw3Eggk0YJJzxQcjoAPftQA0nkE9TQGA4zzQQCcnnHrSYOSQKAHHnAHXNSLnAz1qIgdCeT1qRSAMd80ALwM+lLz16Gj6DFGCcYz/SgAzg4IpuTjJwR+VObnjnpikOduAOMUARnBY8/hSYOMk85pSADkDkikBBYjoKAFzwABxSg8Hv8AWlKjn0pACAMYNAAOMAEE1IO/b+tRcLxyDTx2HU0ASbuMAE5pwYdzzUJI9ccU8MCBznNADyc5xyKCwHPQCkUjJB4Hpimk9QBk+9NgSAg9DTWJyRkgUgJOedoprc9SCaQChyAR1FLuOQSaaB0A4oBIznGD707gO9T2oOMAgZ+nSgE4IIA/ShuQCeBmkA5T1JIzQME8Hr6U1T69M04YGTnAoAcOxyKeAOCTk9TUWQc8g048AYyOaAJAR1J5FSoygjJ4/lUC9cHr79qkUDgnjFWBYAHA6ig4HIGQaYjDAJP/ANapUYHAABFAFV4cZZOCOSOn5VJb3hX5XGV/WpSRkYHWmvGrgZyD6ip6gWvLSRQwGR2NMEbxkFScZ6HpUEMr2zgHlCePStFJFlHGAT1FCEyFSxBz1qTdkYOSaGQY4yPw4o245PJosK+g11DAg8iud8R6MZ7YyxLmaPLKf6fQ10oUHnpTHQEEEZ9RUTippxezLhJxafY89s7kXMCuBg4wV6EEdR+dT7e2c59sUviKwXSNRW4QFbe4bawHRW7H6HoaIP3joOgJA+vNeTKDjPlZ66mpR5kdpZoIrSFAMEKB+lTbiOB1oEe1Bg4IAFHPHevZSsrHkPUdvPoKaeaBg9qT3FFxCnrkZ5oBORjg5o+mKFGSMn86dgHnJHvSpIUGDyPSpcADJ5zTWZQckA0yUytKSzEkE1FICoODg0+WUBjgYqNmJJJOaSZQ3OQB3puSOMZNN534BGKfyACeTSuAwk9QRUJYc5GRUzgYBxggVC0Zxx1JpALgY45NMI47YpMkYPTFIX3A44p3AbyrYB5FAPUg4o79QTmkz1AFCAeGIxge1DMTkHOKapHqaVm4IA5oQDepyAaMHvyfzoAOTk9aTH40WAGyOc9qacEgg9KdxgkjNA6cAYpAGTjJ78UBiTgdaQgYznjPFLxnAPIoAcGOD60ZJxjIzSdiBwfajsBxxQAhJPGef0oyeOODSHG7kUgIJAwcUASDAwMfSpEwBwc+9RjJ4zwaeqHAJOD+tAASGOAaa2ASAMmn7Tu6cH3prLgnOADQAzPTjkcUdPc0uMYx0pOexoAaMZyKDjOCc0u0ZJGcmkKg9RntQAygZHA6U5kA7nNAG7GOooAcpznOc+9Lx+NIuRnnIpeB060AGRxQexzxS4446frSY/L9aAGOQeODTR0zTnIOMZwaQnAIGSTQAn0pycYHNNHXnvUgUdc5J/KgBR7ZNJ3ByRmnDGCMc0nI6GgBQM9wBRtPJI57Uq+x4FOOMYx+NADCCMYOMjGKUZxk9aUjgE8fpTlQnkgEU0BE5Gec1ZsAQjueOcCq0nX6Vcs/9QOMAmjqJiy9M57+tQyZxnqKklOMdMVESOnB71QkiM4wRnFNwM5HPpSnJx0xSH2AqWUZmpEy3MEGcbjn8BWgAFQADgcelZZJuNbAGSIY8n0yT/gK1GACg55oXcHuZUgIu2JHBFLKCVBxyKLrAnBJOc4NOcZiPcg0gKc6jeT0z2opJTyMnJA+tFZtaga7YLAdTUqqCgGPeonI389amjGQOTkD0rQAKHB4JFU3zHOpIIBrQXoRjJ/lVO9AXBPIBoAsDnHHbtTkODkjgcU2PJQHHsaXAY7RwOpoAnXBzjj/APXSdwccU1JAMAHJqQgHBHAp3AcuM9MgipVGcjOM8VCuRgnip42HU9PWmmJmcynLA9cmkOSODnFTyxhXce5IqHjuDjNSCEwcgHBNAA7HNGAc84o54wOM0DFPuRmlONozgEUmD2OacRkDBAPpQBGQT6E0hB4zyB+VPYHqeBTckdTkflQA1iPTFJk4JHrUmQw5phAJwBj1zQAm4gA4BpwxyeKQKM8HIHpTepxQO5KCSME5NH1JzSLjpg496ftHJGMdqBCD16UHJBIPFGfxApRjac8mgCIqcngGnAjPAwRSk8e9KMdR+FADHycDGR7UijGeCD+dSYHYcUc+nBoAhJAJ65JpwYDAHWlIOMnk0YAIJ6j8aADJJJJ/Clz0wAR9aZgcnPHrSNxgAknHTNAE4OARgUnXBz0qNMgHBFOznvQA/hjgk4pDjIINA4NBPU5yc00AnIyB1NLyMg/kaQ9s0uck9s0gEwemOaXnuTn6UcjJo64wMmgByjPpketKMEkA5ApoIGMdaVT27GgB2BjgZp2R1I5o/hx3FIRjnpTsA7PzDjrT1zjI5579ajxjGTj1qRCB0wB3pASDHAJIweKcp5OCQRTAByCcetPQfNk5xT1AkA+XIyaVQQMGjODgkA0vHGeKNwHeWCoyQR6UgBjbKE4HanDBUgcCjaAQM4FOwFiKcSAAkBqk47c96psgyDznPBHWpY5ivDngcZ/xpeomiYL3B5FAx0J4Pelz3ByOvtSkZ68GnoSZ+q6bFqdpJBKMq4Iz3Hv9a4jShJDqS2U3M0UoUkjG4dQfxFeisvHA4ziub1nRydc07UYhjZIEmH95T0P4H+ZrnrUudqS3OmlU5U4vY6JiSCM5pp4xkU9hgnBzSY6gj/Gt7GI3I/GjjHtSk+2BSc8kc07gGB09KM4xgjNHv3pMDIPamBMJCQASAaTeMkEZNMVtpyCAc0pcHjGT2xxSuKxVmILnr1puRgZPPpRISxJxSDOOaSGNOdxOKQMWySOBTXO4nA4poYr9PSkA4uQQDzQSdvqaaST1PQUzzM4BwBQArgkgZwKhPBJJqR3+YdcelNyCuSDnNO4CKVA54NNOBj0HrSgZ4Hek70gHDA6HI70zkkY6U4kcAjH86DjkEZ/pQA32yTSkdDShsDtmjcPTFADcHkdR6UdMk9KdkEAZxTGfHQ5FADc+2DSqQCSfzpoPTPIpQRkgjg0APHsMUoORyKQEc4pMtyQMAUANbOeRSLjI70HrkAZ9Kcg5xjPFADx1GRUoIIBJwemKj4HbmnDBycYP1oAfwQByCKYzdMAinEgEcYqM9eBxQAmT1J4oPSgfpRwBjFACDnng0Z5GQaMnJAGKU9DxnFADG55HQ0qZxnpTCSMgnINPjxggUAOOaDg9jR179PSge44oAU5wCDR9OtJxyRSHODk4PvQBGSQe3FGe5FKx6980lAAODwakXgelRrg9eB+dS5PUdqAAkckcml6jPOBSd80q/jQAAkc9MU4ZOQcCmj1PHenDt60AOcYABNOwAOMZ6UmR0JzijscAcVSAilBGcVZtfliTGRVWQnnJznirMGQiA9QKSE0Ok+YEZOarnIOCTxVg4XPGRUcmOSBg1Q15kTcdB1pjkBCc8AU4EkgYqvqUgispnyRtUn9Kl9Q62KGi5nNzck5MkhUHtgcf41puTgA96paFEItKtgBj5dxPueavvnaD05zQugXvqZV6vzDJwRzxUkIDRkdiKbfL82RyTxSxE7R/+oUgKMwIckDBHFFSXPyuSRkHmigDUKgnnr0qaNQBkHkcVHj5j/SpkGQODg800A8EcYHHvVK7HyjIB55q6uScA4qG7jDKcDnFIBLY/ICTkelPIIGQMg9ap2shVghGM8VdJPAGAMc0ANBGST36VMrDgZ5qBiMggYx0pVbknPFAFkKSOOR6U+Nicg9KjVwMHjNPUE5x3poBlyuJVJBww/CoNuc4xjrVmchgmeoPrUHOSBwPpQxJkR78EUDqBjJpXAySATSdMcYNIYY6nkCnAjGM5BpuSBgHINOUjgYzQAEA5OTketROD0AOKnODgYOajOeMjHtQBGoOAR1+vFB6kgU7JHBHBpvHYZPvQAgzkY4PrTxjOCMkcZxTBhTwOfSlyecAD+VADgvoeKkUDBOcmoxnAzzUigkHI4oATj3pMdiOacFOCRnJo2jOCcHrwKAIzyDz6UgXbwTUhAAJxjFNJHHJIoATbn2p34nNHueBR1APBFACcZPXJpMZyBxTuee1MCk5JOAaADaBk9e9IRjsQAOaXaVBwSaTb8pJ5/HFADkHy8gE0KvAJJzQudoA6CjnJBHFAC9wDyKWjgmj0xigA/DNJj0NLgkHg5zR1zzkU7AGDjOeTTgFOSc5puT0B5pwUgdeDSANgIAJIoVcEgZyKQZPsRT+SQRxQAvB6E0pwMc5NM5BGcAe1PIOAcYxQAZyMYpy4xnGCaZ6A5xSjI5I78VTYEvBYDvxUq8ZHIJ6c/pUKHoc8ipN2SCTyKSAeWyQOpp+c4wMHpUOVDAgZ/rTlcjJAxzQwJlJBGDgHrS5yAOc4qLeeeT19KeM9cg0XAlQk5Byc0rKexyTTVY8jpT9x5zzRcBEkMfQZGeRVlZBJyDnNVyOvGSKNuckEqx/KqFYtc8A8VHKgfIPI/lTY7k5CSDDdj2qZgCpAxipuLYrwOWXaTll4PvUuw85yAahfMMgYDjofpVjf0I4z071QJjNpGR1FJjHGM1Ju6jHNNLDJA4zQPUjPBAORQG5PFKcHqMECmjNAIkXB68ikbAyccgUinBJPQ80ruMHA5HWlfQLFNsliRxg0jZ2kcA0EEk84Hr60vA5PNSMiC8nJ9qYy4JIB4NS8Y5Gaa2B2GTQBG2GB65ppUAE5BFSDDZOBk01trcDoPxoAZw5HGDSMAAeMnpUmBzz9aaeenNAEWCcAA0u055FLzjABBpTkkgj/CgBu08Yzmk5BIHanHjB9aQZyO1ABgYBJxigDoc4NLg4J6ikJxxwaAEIHOc8Gk45PenZ4zwaOScnBOKAGMgOSDgim7CDyak7HjpS4HBx270AIB0AHJo47jNPGOpGQKRsdQOtAERUYJBpUBxkjGaU4IyeQaUAY470AKDjjGTS44BI/GjBGAAOKcwAA55NACMwOBjgUz3zmnEjBwOKb6d8UALSAnpRzznrQc9elACc5yaCDknse1GeTkcCmu3YHIoAQ5znODT0zjkYNMyM5IINSAAcA5oAOMkAUc9CMEUo4OcUnTOe1AARwSDg0wc5zmlZj2HH6UznkDkUADE9SaaMcgUrDIwTxSJ3AORQA9SATnpT/brUYB5xn3qQd+oNAC+/QClzjnGTTeOOeKcFPJwOaaAOAcmnkEkHqKZjJz6U8kehAPehAKAc8kYNPPUgnqaYpBJwSKVjwQBmmgIJeAfbHWrStlAR6cH8KqTZ5A4OasKQFVR1xS6i6kh+bg+mKjPII5Jp+CPYGm8A5Ax61QXGYOQQCBWX4lkMWkz4IBYbRn1JwP51sc9Ogrn/ABOwkewthz51woOPQAsf5VL2Enq2X7ZfJt4kBBCqB+lSsxIA6CkC4AAzjtTio5JOc9KaKKV8vAOCAKijYBADyRVy5QPCfYVmoxOQeoNR1AS7IKjqM0Us4+QEjg80UwNbGeM1YjA2DIJyPpUAxg5z9asxEeWATzQAwDBJxgUx13Z5I9MirHGCDg5qBlwcHk+tAFKUCKUHtntVyLDc55qvdJuAOCcU+3JZQMjIHWi2oE7ICScZwe1RvGUIIBwakBBIGM5x9KmKgrjqDTuBVDkYBHNWI3OOmajaIA5BJPpmlVsHB4I/A0gHyk8HHGRQOSTjmgglDjIA5o47A5xVNAMdBkHODUTKAc8HFTEZ5PPamEcHAx/WpAjYcZA4NKoAAA55owRgZ60DPIJGP1oAV+vGRg0wjPPb1p5xxzk008fjQA3HYg5pjcnGcH1qQ5II5IppXPODigCMqcjJyDR0xzinEbRgnPpSAHjFAEgJA9xTkbHGOtN6A4wacCM4JxQAuTweuPwNCnODgjHenKQc4GBRjueBQAhB5JOajOBzkkU/Ocf5NNI7g8fzoAQEcjqO9KBx2B9qCBjOOKB3IOaAF4GB1oZSMk8g0qkA8g+gpWycYyRjNO4EZyOgNBHAAGBTiBjrgUjAkDJOD6dqQCZHY0nOQCKMcDBGKUgEgnHFAC9gBxTsZAAwMc0wnPuaVSQRgA0AKBng9T36Uo2knI6UowcZyDS7eoI60ANOFXp1NODcDuRTWxg559OKaOuSOPanuAZPPHB9qcHOMEYpMEgkjijJPPU0gAMcjvUoboc5FMZTtx1FA6AY6UAKScYBzT+CMZpvB6cUvOCOc00A5SAcHGMdqmRx0NV8HgkEYpwbGAPwouBO+Dkjr2pFPzYGCO9MDHjOaXJ3DAwDRYCYOBkEfjShgCD2/lUQYjpg/WnF92OOMUgJlOMHgqakGOT1qEAAHjGe9OUgE4ORQBOnBIIJp3BIIFRqQSTkkVICMDpQAjRhlJIyOlNWR4DgklTxkirEZHIJyM9MU1gCOQCDVi6iyASpkc5GDiooCATG3UdPpRseEkocrnkelNkYOokT745x/SpuJMm6ZGOlN56nA/WlVt6gjByM0hJ6H9KoeoE9fWmgAnOcCnc9hxTcnnOKBeo7A7c01zwSB9aN3UYwe9NlYhCAcjvQO5XLcHHU0wn5iSTg+1O2nknIz2owcn0qBiDBJHJpsoGDjrTxgZA5pkoBGAMA9aAI92QQDj8OKaWA6djzTguKYVPJB796AAuMHPek3g54OD+tCoduDyDRtAySeBQAdAMdfU80h7DOMUoz1A4FAHft+tACdeBnNKAM5PORQVIAOQRSc9e9ACs3BwMDtSYDLnHNISCDgZ5pRkZ5yaAEPBwBRwcnv1obPDE0n1GKAAgDvk/rSgHkDpScClHU4JNADwhwPWmHgfj2pxPAOf8A69NYDAx1FADTnOMZFAAAAoXPJPWl9jQA7AAAyeKCQegx6UnJ6nA9KTkZB4+lABxgHOaO/I4FAGMCjHTI5oABgHgYoOe1J6EcEUvbmgBMDuMCm7PmPpTtwyO9Nyc8ZJoAAgyRmnAY7/WgYyTnIpcZwD1oAUA4BAyDSdPoaepCqQTg/lTDg8Dk0ANbHpk03OQ35U4t6EYpm48kjmgA65wMfSo0BDEc4qQ8k4GBTOjjsCKAJBn14NKpOME59KRc4IB7dKMnJyMmgB+RuHXApwYDIxzUeTkYGM08Zxk884oAXjjjFPyc4Ipnp6VIyHg9eOlNAIgG4jqPenO3YcA01QCx54FPJHGemKdhNlaXOQOMk1OnYk5qvJy6jvmrkYBXnAoQxxGUJA5po4OAMk09fQdB+VNAHOeM8ZNMTG5C5JxXP3h+0+JbRCMrDG8h+pwBXQyY5JHFc9p377XNRnLZChIh+Ayf1NQ+iElZM1Tj5eOKfgYx1FJgljnPFGR05zT1KGSHKHsR/hWNgpcsM5B5+tbDkbTxxWI7E3BIBI9Pak9w9Se4/wBVjHUZFFEq7kI7YooA1yhCHAyRT4m3KADwOKdGBjIHWosGGQ8fKadgJmzzgnPQ+lNIzjHTPNHXBB4pfbPJpARSoSCATwOKrW5KSlCcZq9jIOTgjgetU7mIowcDJB/SgC5tIAI5x1NCMe4GKS3kEiZJ5p5BByODTsBIADwRg0xkGeooRyDyOfengb2PIB7elIBpDKoAyAecUqrlQRzinuCpAIzx0oUHaCDgVSQuhC2OR29qYfTqBUrADgjio2HHA6VIbkZ5AJBAFR4IJJ5p249M9O1IcZI6E9aBi7skccfrQx4wMHmmhgMDpRg9QRkUAIH4PQgUpxyenemkEE8YFAztAJyTQA1wT6EdKAxHI6fSnHIx6Uw55ODQA8HIyetOHbPP6UwEZAAwRxz1px9eKAJASM9QaUe/BqNTkgg5OakHqRjNAAcZAAzTSDgY4zzjNOYA4B5NN2dgcj9aAG57HuKbggHjJ7VIAMkZzimtjOAMg0ANBIOSM1IGJ4A5pvtSqBkA5ANACsMcAgn+VGOOT9aXaOmenpSjAHABFAEZUKeuaTA49BUpAIGBxj8qayDAOMUAN5PTAo6cdDRyOc4o6n3p3AFY8egqRSSR6VFk8E9qepPGOh60gFYZAHNNwAMHnPWlY5cDPFHA7gD1oAQkcjJpdoyCOKQDrkflzUnQc8UANfIBx09e9IpKjJNK7DkYyaQYIyTzjJoAd6Z5pyg85PWo1JGMkU8EjJB600A58rjIBzSEk4JIAozkDvQASOuBSAcCMgdD604MBg59vWoyCPTFOQ9jkmnYCQYwSfTNOGQcEZNMOOcZzilGeM9f/rUgJzgjHOaUADgdajUhgTgZ6CnIwORwD3oAlQDOScenNP8AM4GRzn86j5HfFG44IzyKegFqFg3IBPtVhQCoB4FVbYkYJOcelWkOcZ5NUJkLIUOByOo/wqOSLq6YDdx2q5IoIIIzmqmTGSOcUmiSK2l+dozxg5A/mP8APrUxbJHJqtdJ0lTh15HvU0UglQMD1HIPUVJSH8cd6RVB7CncelCsBnI5qugMQIPc0kg2rkDHFSq4GCTgio7hxtJHOaYkiqWHB6U1icEjmmvggAHJHSkDHBB44+tQUJkn6jpSMQMcZJ560pdVJxkmo2yxyBigAPQ+ppnbAJzT1UkE5zTOdpyBzQAvODyMYzioyxPOB9BTuSBkHFIBj1PegBBnOD+tKc5JyefzpMjnHJ60A9OBQA45PXJFNbGSCP1pWbk889KaeTz24oAUEAZwDntTgNyEgcCmev8AKlyQmOOtAAxGBgZo5xgjjGaQknGeo5o9jkn1oAMEZ4Ioz6kgUcDB70ZIPqPSgCTb8vOBgZHNRtknAPIp/OD1HrTGI4Oc4oATkZyMU4HBBGTTeuDng05ACcHAoAVm74wBTfXqaVsDAyaT3PSgBcDpnmg44I4oGOvQ0NjJx2FACevXFGMZB5NGRwD1ox14OKAE4DDHApACWJzxQec9AelKuQBx9aAADGc8dxS+nY0fj1oJB6fSgAJ7E5FIcHvzSg47DmkYnIOeDQAx85HrSDPXPSlkIz6CkUd+OKA2EbJAGBSMehxz1pRzkHgD8KcQDGRg/wA6AFQjjnjtRkZOMcU1ACuDwfajjdjORmgSJAeM+lO4IPHINNUAZwcg09e46U0Mb36ZqdWBUZGDUO0AjJqYdAM5NFmAKByQOaXaeCRxj0pBjnA5zTySABjBx0qieupRIPnqDwR0q+gwoHQVSPzXijjJGcVfBAxnqKlDSAY2k9DTP4gT6/lTixAx2zxSKD1PBP51Qn0RFcsFiJyCACSaxPDqlrN5yTmaRnz3xnir3iC4Nrplw6jL7SAO2TwP1NM0mD7Lp8ERGCigdOelQ9x+payDyTzSE8gZ5pecHnBphz1PJpoZCx7DGazJV2TDJyCea02HzEkVn3ICyMSCTnI7mpYDiTyBnNFMDHGAMZopgbkOdg/xpZEEigYye1RQEqSpIyDj2q0hBJzjPSgCptaPnkjuKkVgQCp6VMyAEk9D1Haqjg28nAJU0AWUJJIJ/Go50LKSBx9OafGwYZB61I6gADOaAKFq3luyE4OcjtkZq6oOSRwKpzqUkDjgE8fSrsbAqMYJpoAMeDkU4AqQR0pfQE9aeVG0kGkBGWJySckU6LJHAyKaQRgdRT4RwehIoE9hJFO3BJ56VEyjAB5OeanbJUZGBUMgIOOgH5GrBMrEqpOMk5qu0h3EYwRU7RnccZIHfFNaHJJCnH05qBjQS2DjIp3Tgggj1o2suAFwB70HdkkjA600K4h6jIJz7UbhxzihlJxzk/Wm7O+ORSGP3AgDOTSHBHbH0oHHBwRSkDnuKAGgc5xmlIPXOBS4PJzkUZBXBJJBoAAcZAOO9OQkk5OajBAJJOPSlDEcjjNAD+/YgdKcQByTxjpUasQdxHH605WLZAoAVVGckHmmlTjI4Ip+D0B7UbegJ6U7ARYOeOAfelGeDSMBnOMelNJIwRk5/ShgSgjgYAJ605egGOKh3Zxg804OQOTj8aQEvXkdaBnrjimBzwBzTgTx8pJx6UARgAEgkikJx14JqYQuxJCnpzTfssjMAEIx3JxQK6I+eScYpQ/BI/CphZygHKgj60GxlIJwMY7mnYLorqc5weTS5B5yABU4syQQSoP0py2J5LOSfYcCmkK6IADnnIFKSeBggVc+xE4Ac5PqKb9hck/MDg9DQkO6KZXJBwc0D0Aq0LVwxAAI/WhrZ8Y2gH60JBdFcAEEc04YweTg1IbWReSACfemGKRQcLkDjr1qQuLjnJ6D3zRkAjAAHrTFcNuBGCpIIPY0/A555xQMXJIyRwaaAcjBApSeo5JFIMcZOKAJAx5B6GnZIAAznNM4GOMk+1GTkYHGaAJ0xyM8npT+Bk4wTUKnqSOgzQGPJJyeuO1NATBj1ySKcOgwD/WmBxkDGDjNLjC9aQFiEgZB7VaWQKQDnNVLZlGc5IxmrQwTjgmqQmSb+QD1NMKg9M4NLtAwcZNIw5ABINFiSFzjKnODxVe3YRzuhIAYZHPerphDBiTwBwaoTxsmwg5IOQal6FItg9gM8U9VznFQQTidMjhuhHpVheMknFWDdhDGACSSR3qCdgABggetTsQRycmq9ywyAAaliSKrsBkAAkevNNZgeSOafjBB701lHAOSfahlDM9OeKcMYycjBznsKdtABAGTTShJxnikAm4YGSQaY2NoIGBUhQKSQeMdKNpKgAYoAi2gEkAikwQBzipfLAwM8n0pWiIwQMn1oAgwMkZyDScAY61MLZ2OcD6+tSG0YAYwPQ07CuisQARnOaUKD24qf7G5IzyBS+QRgZGBSFdFbYeuffFB6YGMA96t/YmyMnGaDZBeSc0DuU+wzgY7UgyTj1q39kBYAnjpmnNaBec5xTsFyiyng9KFzg5PJ9attbA4OSD+dKtkAeuB70guivkMACCMCmlTySMirxswByc4pBZqcZJIHFOwmykig8EdenalXG/ntVlrIRjIJAFPNocbgcj9aLAmUyPmyBwKCB6dfwxVk2/zAFsCnNY4AIYkGkCZT2ngngU4qMZH0qx9kJIDMR+FBtApAJyBVJBdFMDkcYFObIBwCRVwWakgAkD680klmF4BJHWlYdyiQTwBxTh0yAcVP9kJbAbr681Ilk5UkEZ6dKLBcqjJyMcjvSepwSKsratnBOPanGxbHDAj16ZpCuioM9eaRgDjIyBVlbVs4JwPXFONky5wwP4U7BdFCXkEUkYO0g1ZltnUgDBJ/CozE6kgrzntSHdEKAnPY5NOyVBHAzT2iKgZUj8KRskZB6UDI1JBPBFKDggdDmkz1PU0DHGeTQJMmDDoPzpy4x3qIYB65FPGMAHqKadhkgxkYOQKepHI6GolHvUikZzgHFUJjl6nBpzkEHAIOMdaBjAIGKRshSBxQLqirbsHvHORlRgVdGSRjOaoaadzTuBjL4B+lX1bGMniktigkwSABSrgKAeTTD6jJPenvwB6dfpTRG5ieICbia0tgRiWUFvoOf54q+MDp0FZvF3r7E5It48Z92P+A/WtNgAQOgqe7LAMBkYBphz0GCKXgEkYoYgZzyKLgV5DggngAVmXrAMQOT1rQuHwD3OKzJR5twAOgHNIB0OWIBI49KKfAuFBPPNFArmzMnlybxnk81Kj5AIyT3xT2QSAqQM4xzVdAY3wSSAcU0MuHDEZwSffk1HJFvXBGRjpQn3gSOOtSAj1OabYFBcwSYIyD0qxu3AAEDHP1NPngEiHGAexqrGxUlWGD0pICaaEPGeAT2qO2clcZ5Xg5qdDlDk9Kgjysz5HFFwLGTgHJP8AOpkcFcHqKYqjoenpTeQckHNFwJzHvxk9KbH1YA5560sbnOCcDtTYz8z8jrTTE1oSZyMk9KrnPIHOTUxxyD/+umYCuOOP5UmJPoEEBYEk49h3qY2isMEnJ96mtyDGwxyen504YyeeRQhsoi1QNyCRnvTntUVSQuSatBecED2psqkKQRTRGpWSFcgFQQKRoEJA24ANWkUAHJApu05PQ0/MLFcwKADtH5UfZkxjH+NWPLJ6ciniLgnrQNIoG0U5A4FMawPJDgEc4xmr5XGQRx64poPbHFTYLszfsLKQM5J7HrT/ALFIVzjmtDYGOR2pD8pGDg559KegXZQ+ySKASAc9O1SpaM2DuA9sVYc78DHepMEYABBpWC7KjWhLBQxBA5IoNqC3JJI6ircaYOcc980RoSSSOSadhNu5EtpH3XPHQ0v2SLjCgVYKEZwCSKaEPXOKVg1IBap2UHj0pWtYgDlBn9asCNgCwGVx1xxUI3OGOMAHGTwD7iqBCRwoACBj8KGQFgAOlPIAHLDb1FMBUMSSSfagGh3lAAsOnpSonc5A7ClaZMYBLHHQcCj7QgTABJ9+AKAuK2Ag6ZFIVOwjHXp61Eb1WJCoAB1Y8/lTW1JFBUKM9STyfwpXCxKsJI6EcU6OM9MZA/Sqi6jjK7sA9+pqRLkFQA5AJ5xwKYWLSoQATxjvRtAznvVaa/OwKGLEcdelRm/lYYJAyOMDmlcLFwryCOc0gTPJGT9KrxX2FwwBP94jJqYXakgAA59DzQgSJAOMEZ/CmfZwc7Tgnml+1DdymABgYOTQLgNgAYA6knt3pMEjJCHfKeBmQ5P40uD0OaVoyMshBDMSfz60HJ4PJxSNA2nueaAMYJGT/KkyOD1p45wT1oAXlcDBFJnIPHHf3pQ3OTyKXcDnIwevpQAm44IGMUm/nB5o6k44xSYHp0oAerg4PIqTIORnAz361BkU9QTjnJPrQBdt8ckjPFXFGACOM1n2jhSSRkfTP4VfWUEAgcHpimhMlwcD1FREHcc5zmpFdcYHNU9RuzaQsyYLtwueeT3obSQle5Hf6ukBaKMb2wATngVnrqjn5WUY9MYoigUICCTIQCSRkg0piBiIdw5xnKjgH0+tcjlJ6plqxNHKUZZYwSD95fatFJhIgZTkEcVjWhKnBycnHXNaNjhJHiPRSGA9j2/Otacm1qKSsWOTjnGKrz/eIxgYq2+ByBg4qjK25sjJ5/CtkJdxGbnPU1GSMgHAPWnOcY4x2qIjk5AApDJdwHUmjJyTk49KawIUgE/5NAbA5BJ+lABkYJOTnml35UE8Ac0jZAJA5J6U05IAIOeScUAPJGckEj1p6SAuARk1Xw2QADjtUkMTZDlgoHJ700BdUHBGMY6U45wfWgygbcKfXp1pftKhiWXgnhadjNIOTyc5IprpuB4IpRcxg/MpI9vWm/ao8kEZouPYVWJUEg5pxz3602OeMkgjJ7dhQl0F6qCffpRoG4MpGCBRs3etMN0CSCQMnPuPakS9C5A498UXAVosg8YPWgA4AI7003ROVGcHnpTPtTgEAYH60tAdi1znBBJ9qTacg4wO/pVVbyZcgEAH0FL9qOMHPWndCZZdCcHsPypFyp55FVjdE4GSBSm6LAAg45xxxS0C5O8YYcDB9aeoYAA9BVUXZChSSQOlSC6yMZyOwp6Au5IylcEjGfypxT5d2OPWq5uA6gZOB+FOE29QpbPoM0X1Cw7aI2BJIDdKe6jaCeB6mq0jHgc49akEhdQCTx60WC41kKuoB4qaNjkg5BFVHYhwSckcVIsxMhYnOaYJk7AZPBz+tOHKj1FI8xYAgADFMSQhySMA9h0oBCup5wSaVTkYPUcUjyAuMcD0qNJCrHIABPagLkV2NqggnGQTSgb5VPcCkuXDKcjBxwaWFgGBPHHegRYlUMvIPFV/sqNnIAPerMhB24IORTQp3EHOCKNB9So1gj4wCO/BqtcWTQRu6ncqAkg1qx4wRnnNVNQVmtZ8EgEAfn/9alYNmZ0bB1BBOCMipBkEZyRTBGYwMjAA4qVE446dc0JFp3FGMgE4FSrg4xzUYjzjrUyrgHoBTBjlzx0OBUU7YRjnHFSFjzg4IqvfMPs7kcDH0oBEOjk/ZiQMEuTz9a0Bxn3qjpQ22MJA4IBOav7Dwck46Ul0BMQDOCTikmICnJxUnQAfrVLVZ/IspZASCqkj644p3tqSlqZ+jYc3c5JJklIH0HA/lWgR3PNV9NhEFhAhByFBPrk8mrPPIHJ9Km2hZGzgZHfFNY7gCc5pWAIJ6Y/OmMTgjqaLAVLyTYc8gY/yKz4cuxccEk8VPqUgwqgnJotIQsYOMjNKwE9vEQDk57nvRU8YIyMYoqtBamioOST0pJlLMCOuOaepBIH/AOqnNjNKwyGKQHAYHNTbt3QZGaieMDBHUdafGw4AOKQEwYFTjBxxUFxa7gWXhu2anAGOCDTiBwDyBQBnxuVOw8EGlP8Ars8c1NPAHBIzuFVd5BOQcj8DQBeUhiMdKGXg46k1FC/QnJ9KnIDLkYJNADFY5wT9KdHnzDjnNRHKkHrTomBlJPJIp7CZOemTwfpTSVKEEc9cmnEgkkDih8EEAcU/Im1g+1pEgwSSB0FV2vpn4GAo/hFNkyAMjAPemADbkipBvUf9vmJJ69unFO/tBm4cZPY1D14A5qJkJyCSBTuO+hfW9ZfunJx94c00XZAPBBPoapKXiGB8w9OpqUXEZHzAqfcUXGiZblmIG7A9AasrI4AAc49BVRDGwJBBPXg0m/YSQRwOtUSaDXACgEAEfrTHuYwMgZP1wKyWugCQPmPtzTf3j5JJUfWpuPc1xeRAHIJbHrxSG4ibkkgkdBWUIJDj5sD6c08W74Byc5ouDSNNJIhhsZPYCnidMkBct+lZAMsJGRnmpBdP2GPfvTuJGr5mFJPXFRrI2CpOP51TE5JBPJqUOCoIOBTE1YtvOVXGcDrioXuRgAHIqrJMAck8DuarvcHoBg+tTcZdkvGOVGSO+aie6YAAnJ7VV8xjgKcnoTT1gdiCeCe1IasPabJyzkH2pySpnAJz7mlS1JIJGT1qRrVWxgAmnZk6DGmwCAATUckpIxnJ6U42x3EngenQ0otQ2MAii7HdEW4hdoGD3NOSEr1OferEduAwJ5AxUwgAwRyKoCoIg2SAMjqKT7OV7EH61aKhSTjrTh7gEGgSuVPIPUg4BqeOEHgnJqQnnBqRQeCB71KBortbgDkZHej7KDgqCKskg84yKUEE8iqEVja++DSiMqAAT6nFWMjIB6mmykpE5AJwOvbpU7FGbC25Cc/Lk/zobG4AHIFJBGRAhAwdoOfWlZgeACPWkWJxnmjPcEig9c8Uue4FACkjgZxSMT0Bp+BgcHgU0ggcAHnvQADOOp4FIO2SDS4xxwKM8YFACDOBg4NOBIHGR9KTOCDzinnGAM+9NATWrYOCMjOfarkY3AEDA9KpwkoRgA1cSU4JIxgkEChEvuODEcEVm63kJETwATmtLeM9ahu7dLuIoTz1BqJq6diilbTbEkcFcsO4z0HQUiyA2ah2wFOduOc5qP7G9rGQAS+eo6AZpsVs8jgMCfauXW9rFXJrS1kXy2ZSvmAsue4z1+lWgQt0jHgklSf5fyqza24hQu2dwHHfiq8wJQNjADA/rW9ONldkNl54gFJ3c9x3rOdTuJOSK0GyQSTkDj2qi7EMRjv0ra4IhfryCcdKYckgDB55p7nGSDg5+tNJCk54PrSGKxIHAzzSjGASAKjd8k4PApFcknnJoAlyCvPQn8aOPWoy54IOD9KRm4znFADy23knJ/SmtOChAGD7VBLIcZA5x161FGxOSTz0zQmBfiuncbS5IHT1qTyyOSSf89arWsZScAAEHBFaTrnBAwMdPpTsZtFby84zzQYx6VKQRgAcUYBxkUMLkITkYOMc5pWXLEE596mUDBJOaiz1IOefyqgsJtBXOOaMHPAxTucZxx9KXrnPBqbAyMnGAQAKUYbtjFOZM5ODimAEdyAfzo6h5AVGMADPalUADJ5/WgkcA8Y4qRQGAzgEUWBKxFtPOeD1pR7gDFP284AxQV25HeqGtyJlzyAADT0RSOeCKa3TuRmnISM4PNSiRRGNxFNaLuDg1ISScg0qjIz1p2HchKOQckkY5pBvU4B4JqwUGM00LzkDP9aLAmQNuIBJIFMGVJBAIqyUBBz0NNMQYkHg5zSsDI0maPOclfT0qWKdXyc4PoetMaIcgnNQFGVwRkDH50aoNGXSQSST0pjEEk5JGKgWRhyCTR5hOQBmi6BImYAxHOM01mCqMkEio0kyMd805gTnPem2DCKVggJJyKkS6zliMnGP/r1XbKrgDpSAdQSfzpXDoXIbgAkMSQehps8w+ySFRl84x1FVeqkA4NRSMdhAOAaLjWgR4YgEkjODk80yAnY4JyFYqPoDSxOcbQuDnn0+tSBQi4Ucd8+tUGug+IdCc1MMDjGABUUQO0DHFS7Rzk5oF1EKgjOOetUNWOy0fB5wavnABwMHFZ2p4aMAjIJA9uopMpJblyxhC20Yz0UD9KsdS3UEUkeFRQBnjNOGeQO/WnsIdyAQcmsfXmMqwW4ODJIoP0Byf5VqsSATjgCsaZzPrMQwSIlLHnuTgf1pPsNM0toCgDjA4App6EjrTmJIzg4+lRkHgE4FMoY5HTPX9arSsVyT0zU7jkE5xVC/mCAgAZGMVNwKMx8+5wOma0reILEBjgDOO9Z9jCZJ8kcYzWwijIAAAPp0pA9RvI5wCT2xRT8YwO9FAFtMBsAdRSkkZOeM0uOhxxijggAjmgBc5wegFNxyAOBmlAI4JyRQM7gRxQBMDxzjFOGeCeDUZyPmByO9PUk5yeKAFxkHn6CqdxBnJAIPXNXOOnf6U1gTnPJNAGfA5UlT1Bq9GcgelVLlCjhl6E9RViFgyg9j3oAWVQcnocVHCSZMEHOKsd881CQBMSAcEUCbLAwc4yRijaByDkj8qQZXAHXHWnKDzk9sVViSnO5Lkcn09hSFcYJ6dKmmQRzHpggD9Ka5AU89+KTE0R4HAxyaUR5BBOKQZGRjJwO9PGcDNDBDCpAyQR7VH5XOSOD7VY25wDk0m0ZI68UbjehB9m5OOCe/Q1G1q5JyzEZq8M4HHNOAGeelFg6FJLcgdx9anSMcZOD79KtYB6CkMfoOf50WC7GCAqQM8j8qkCgEEgHHtQh7E8inEHtk56kVQkyOZM5z6VUZQvQdKvkEqM8VXki3ZGCRSaHdoqnnuRTSWGACcVMYH5wOPrSCB+CRz6ClYbaIRCzYJJNSLagnJBOPyqykZOAMjJ5qZI+melOxN7leKELjAx+FTogySeCakaM8EU05UjjBzRYQ4YHPHSm84zzipAAcEjBFIxABBOBTGyLbznuaUYwQRg+1OIzkkEe2KY2Rk9Mc0CH5HBzR5hIwQAKZycYPHekbAyOMGkrjTHnBAwMilI6YHNMDFAD2NSKwfBGSe4xTBsjwQQTwDT42GTk8AUjAsQDxSKpUg+tAIlJH0o4PGTmlwTjI6U7BwRUrcLjMHuM4qG8mMdnMMEnaec47YqyBgZP5dap6tlbKUAckgfmRQwRFGCkSLg4AwBnHamMSx4AFTZGADyKhkwCSOCaGaDSCAO5NA6E55NGeAD3pxjK4IOfXNIBwBKDJIA603HT1pASMdCPbilXGSCCRQAqqOhIyPamFSCeDj86l2/MCBxSsBkgEg9xQBDk5GckUBh1J5pzdRjBJpCo5GKAJYGO4YNX0BfJIwAazoTscADP9K0FcsCAMYOBVJCY/bjPoaQKTz2o3EkgnI+lKueg7UyQ42kE546ml4gjAwMY/EmmkdARwabJ8zAEkgVNkO7sTIS4IJB9u1VyMwuPTNWYiBxgDP+FROu13GODzVCJNxMantgZ9ap3HDnB61diy0CkEDjBH04qjeKQ3HH15qWUmQsQSQegNRucAHOBmkcsScnkUhJbPGRSGHJyep60qtg5Ayf1ppBxnAHSgEYGR168UAP3HAx0FMbGBzknmnIuQfb070pCggHIGPxoAZ5ZKkkcelTppmIwxOA2OAOetMOOFUnHpWlbKXhHOSB+VAmRtZJC6lSSQe54qY8gEgg0rgqMnnFBkJAAHTjjvVktjNucjoaTyxwD1p30GaMngdaBIZIAqEgDJ4qJU4OTz9amm4UAHJzTVXpkcUA0MVAcg8DFOC4HBH19Kds4GR+FIfYEdvagQwsB160z1OOBTsEkE4zQAeh6UrDQw45zg470JwR2I/WpDGMYPNGwdBg4pg0N3kEED6560hbcDkc0HIJBzk0gBzjmpsPyBhnJwc4pq5BAIwSeKkwck8cUwZ3YPHemmKxIuMY6kU4YBAzxTASvIGM9qMng9TTCxMc44OaaQBkk8mhSCo7EU5QCT70C6jMjoCT2p2Bxk80nUgCkwVwOuaB2FZR2JqJlHTHFSc9xxSHIwO9AWIfLHJANM2dcYxVkjjHU1GR1GKTQiuUIYEfhUuQeeaXaOOSCOlBwD1IxQkBBMQoAI6U6L5wT1qC5cGQjPIHNT2f8AqgTySTmhLUd9BGAX8uahkXABx3qVzmQDoAaY/wAysAOaYyG0JSaZGJJOGGfTH/1qsHPB7k1WX/j/AGABBWMA/UknH6VbUA5HpQgJIwOgAP1qTAwc9TTVBCjjFBbkZINALYbJ0OBgYrPul8x41PILD+eavyErk5BGKpKu++iBOQOcfhS7B0uaIGQOMCnAbePSlA6ADkUHHQnIH50xrUhnchCRx61j6WDNd3k55DOEU+w/+uTWhqE3kW0rkYCqSPyqDSYRBYRAjJZdxPuef60nqwV7FwkBAcZIqIk9DmpCRg4IAqM8kgkCmUQzEAEk81i3jmWZ88jIArYumCgjg9hWMPnYlgSSxqALdohTAHUj86vID8vr9KjiTCKe+MVMOmQeaa7C8wIPJHeipGBK4xnFFIZOjcY7indhgE01cAgg9vpTyo4wcn0NADQRk55PpQMck888U0jD8YINCnqBnFAE6ALwSfb0pxQDoM+lMJPB7dKduBXHUZpsBy9MnFBAbrwaQHHUce1O5z60gIZot6EdD2qpCxjYoefStE5IxjNU7mMqwcE571SYFgHgZ64qOUhZVPfBpUbeoIyQeKbMcSR5IGcilYXQmXBODjHpTzgAnJNRKTuyDkCpUUMQO2aom+gl7CFdSMjIGar4DAjOKs36sZAScgHH6VCqYIAOSR0oE0Rt1yPwpd3I9qGG0nOMAigglgQM9qmwXHcnjjB708RAc54pAAQCD9aXYdoIOaaC40jBOM4o5Pcml5xyM5oAPJB4+tCBDkfsQfapMMcdTUBzzzzT0lK9RwOlMGhWBycg5/WnwyBsgnGKUkHjt0qModxOOfWgezJijAEA8UipjGRkmiOQ9CTgfpUvB5BJoE0J5YIyB0prRr1xk9akGeQOhprEYPHA60BoNVQCMDk/rTgoXnpzijjGQeaYzFST2oHZjjjPPQUxgM54p2/OMjmmuCcADNBIZ4A7UAgZJ5FNGeAc4oOScHOM0B5i8EEnimOvTAyKdj0/QU12A4PIoAaO5HFJzkE9KXnaSAcjj2pu05BPJzQApOcDOcUoJB44p0cY5JGMfjSuCDwDQNDjIBjIwaj83JGBgCl2ZyTzS7RwMcmkxa30FjmxkEZFTghlGDzVQpyCDnNKCRggkYpMa13LRUjr0NUdWyIo0AGGkQfXBz/SrKT8/McZqtqEgeW2GQQXIHrwDzSGrXGq54BGDmmMxbHHJ/OpWBBA4xmmbQDnOc0FjdoC88UDkEHk0MSRjNN9cHkcelADgg2nng80DGSRx6U5SSoyOcdKRSepGRjtQAoPQ9AaCCWzkj6U0sAASCOfzpxwMEH260ANZQWAzk07ABGRnPFNKg8ZoORlTnJ70AOiG2QHGRV5ZN4O0YwfT2qhGQMA8jtWgmMYA59fWmiWwUHGT605epwKAQCeM5pARuB4psOlxWxyQcYpgySDSyngDIHrSDAwCP8AGmIepIweeKkcBgCeDTFJxgAVIMMvB5xQUhLbIVwCMj+Xeql0p3DIwM1bgOHcDk4BqreZ3AdhQCKkgBycdfwqM8EgDr2p7AbjgZ9fSlIBUDoKgZGWAyQBj+dN3HjoSKldBgkdvSm7BkAnj0oARWIGQcZofJOR6U9cdMYHPWkOMjAySKAGkkYAOfTmtKwcpFkgkgmsxsbsH6+1aNi+6M8cZxzTQFqT51JIJxzUQKkYxg9enapd5XIxkelQq/BBB9M07kMXoKOnSkycYOcikDHcc5z0pkiSkkjJ5pyZxnGKa/zMAByOtOTOOTjmgA9waRuADkE04+/SonIJ4+go6gNyc9zmgkk4AJAoOeCBj2zQGO0jpQA4nHBPNMyW6fzoJ7nrQcAY6Gkh2AAE4JzT2jzggYpiEBgSOTVkDg84GKYiuQTk5wRzUbqME5IJqy6g4JHFM8vOCOBQO5ACQADzTwRt5HHalZDggjpSYwBxz9Km4IFyO/U08ZGMnIpmeoIOaepByOmKaQxVx75oJ980uMYwf8KQ454pkiA8g5zmkYZwR1oGeCDxSg8HJIxQO4cE8ckfpTCDnincg5OeKOTg84oQMacg5/CopWIBJ6ipSSO/FVL6TbC3qaBFLJkZiCCWNaUEYSIAHGPxrNtUJjViDn/69anAjJI570JDZXYfOTnBpkZ2sCRjkZ9+aeSDk9jUSklhgZGaAYyEM7SuTli5B/A4FWogMEg5FVrJS0IbOSSW/MmrSqVxnkUDdiVR8ufX8aD0BHJz2oB6DNBboCMigLoimJ25FVrMb70knO0fhVic/IOMYqvpwImlc/SgaWhpdweoJpr4AyBijORkE5/XNDkKvXJNAjI1xt8KRAj966qfxPI/KrsY2hQOgGBVC4Im1S3jxkIDIfY9B/Or4buMgA0l1LFPUjjJpjjb0ODTiTnJzmo5SSM84pXApahKEUEnntVG2jOwEnqc1PqLFiigdetIqbUA74HNK+oF6MHywMgcU+PIBA5ApkZLKDyKnjAUEdSapMSHLllweR0ooBKggnJP6UUwuTZJ6Dp7U7sCTjFMJwe2al2ggYOOOTUoZHgnoOe1NQjnPB6VJgk4B5qM5BJx3zSAmIBAGemDTlyQcDj9aYWBUEAYxQCeeRgU+oEi9APXtTgSfpTRng5xml6ZJGTSADkd801vnBBGMinHkDrihVBycECmgK0GEJQgnB4p10MbCDg5IpJwUcOOmcH6Utzlo0ODgHNNCY6MjOQcjP8ASrFuf3gAByOaqRDPJJx1NXrLDSkg9Bxn1pkjbnGSGB4PJ6npVflVDkYA/OrU2QdxGSDWfezmSTYhAUHqKTYmhsrlnBPAA6VYjAwM4yecVVhhLfOQQAeKuxpgAgcGpH0CED5lPAzUoUcgZyKjGS+ASAKmCnB7VYupEVIPHNRshGTnBFWCp4HIx70ioGySOR+VArWKhJyAeopN2ORx61M6YJGe/NR7RyBUtWK0aBJCM5IIqcNuwfX9KrEYwc5FOUnAwec/lVCeupPwMjoR09akVtik9R6VV3NkZB/qKlUkKSQcEUrgmTLMD14P504MGyQc+vrUDAYByACKUFFBw4BApXQ7NkmMHIOB60h5II/ClX5gCBnj60ADcDnHenuCQh7k9aYSTgHjNSP2OaaBkk9BTFYXA44wKQntinHBbpTSwU880AtNBOuR1pGUAAnrTS55OOD05pWYleTg0AhccDHemnOTgYA/WheefQUoHc80CE3kHOOKd5hwMgZNNYAYwc4peDyOcVL3HcTzCT04p2QeSeaaVxnOMZpCDxg8U0HQfxk85NBXr60wZBA5FOyehyeKTEImVIBwR05qvesXurVCMZ3Nx14GP61YA5APQ96o3DE6uuTnbDnHYZYf4UikupZKjOSenFMZgMkk4p27OAQTTTg8HkEc80FjVAwTnBzx2poypIzj69KcrADBGAPWhkyTg49aAAOSpGMn1ppfsBg9KcUAB5GPrTVUEnkAUAN5P54HFOOQcHkdsGnJ94g8UEqffjtQAhY9QeB29ac2doJH/wBbimkBcEcg9Kcx2kDOcnFACxY3AHp/OtJCpUADkcGs1GDMAcevPFaKAAHByT19qpMnroKQCDx0poTJPOKeCMnHHegdT60IdiOTPAxj1pBg8ZJNOcjIJAOOtAxzjgGmS0O6Z5waemMYxUZ6Uq5GM5BpIPIkiAEpJHG05qpeg7wQMjNW4mAlXPTBH6VWvieCM5/nTK6lI4DE85NBAyMjNGc9Bg08kYGcZ6VKVxkZA5HOKGQDAAwAaczDkk4BpVYMAc0MBoAABHUUm0Egke/SnjAXJAOTScbgAcj0pAMf2FXrB8HGOMDAqmyggA5Bq3ZADkn0qkDZdYDJPvVdWIkwADg8VITk8HgVGchyaZLWgp4znGaYCMkmnspyRxzTdnXnNBAh5bINOXuOOtAAyMDJpwAAOOcnNA0hrkgAYyajAPAzzT3ycAdaTaPXkUCBQRkkZNI2OSM81IBxwKRgDnAxigdyByRimnPQmnyJkY6EVCz46jBwBU3EPycgjgdasIxIOMYqsWBAwQRViEjZVAPcZwB1HHtQqgZHTjvSgHj0IqO5mEEZbgEjipbsrstK+o6SSKPG9gMc1D9rtmPEq56VjSGW6kOMkA8knNRSWrYIV/mx0IxXM6r3toU0tjodgOCMEdjTGTawxwDWXpd68Moicnb0IPb3rZcAgHAzjNbwkpq5FrCAYP0ph6jHUGn4J4HpTQBnJPNaC6DcEHpxSgDk9c0rAY6E0qrkA5AFAgGNpBFMbPA7U8g4IB4NRu2BzzmgdhjkKhJx9ayNQmLAqpJLdvT3q7czcADJHfmqbR4jeRjg4AFJhsXbeERwxjAyAM1LKRsIzziiHlATk8cUlwMLgDPrVJCK4zgj1pjMY4piCQQp564qYKoIIOeKhlIMTgcFmCn35qVcpbjoAURAOBgVODwORxTNoyoxgU4dxjJP50xNjweRgjNKc5wQRzQoHGeCOooYjAIz35oCxDcEDA5Ipumr+6djyWPWmXjFUJAzgE1ZsE2WiZ6kZJpdSuxMT0OetQSuQDntUrkcntVO8kCxsx7Amm9ASKdiDLdXE5GRnYo9h/8ArrQx1IFVdNiK2SEkBm+Y8Y681b9R04xQtChO4yDgjNQSknvkip5CNvBBIqu3cdM0AUbofvkA6kYp7KRGATnAxTpFBfJHP5UyeUFSAckn/IqAJrRieDyM8Vd2+mARVSzj2qCeSauK4bg1YvUjdSMZODRRIRzgk0UrhYlcgkjGP509H4HOCR3pGXJzmlKgjAGM80rjHofmJxjikkAOccn86aoIJBPf0oLAZ5yaQEm35QCAQe9NwRk54705WzgZAGM0uATkde9NgCE7c8CnBuCSSaYARweB/Wn7Tt4OT60gFJAB55P40oI9eaXaeO1N2nBPQ0AJIokUqQDkfWqrE+WVY4II6/WrYycnBqC6Q4LDpjGKBMRMYOD3q9ZA4ck7T2rPthuHPJ9e1aEGdhAJAzirEtxtyAFJJPPBrLRPMkIAwCeg6VpXn8ABwCTzUMEaxKHY4BPfg1L1YhZEKBUHQ/hU+0RoO2KhZ/NnUAgIOc1YlG5AAcg9MU0wew2JQSSenpUxzgHA9aanGBnimyE/dycmhivoI+XJxz/SkclFwTipFGwcgDAqCT52wBgCi4Njc9Scn60mBzkYFP2jnoeaRowc4PIoYhpAyABxTGQocjkUuSpAOMU9XHIIBoTuOxEuTjjJ9KkeUoCAMk9OKcMAgrwaYy5cnPpWcm0ikiLaW5Y5Pv0p20DBCMoPQkcGnLEhjIBIfPAzwfrTpvM3KGcOFGABwAPwrHzKGxyNEQc5U9RVtslQQc55zVTHfGRUgcoig4wBWkGwaHEk8E5IoXAGBg0AhyMHIHWnADjBIArcyA5GOMZpj5yQACaeR0JGc0w+vegBmD0HWnYzgDPNG4ZOAf608gKATnNADcgEgDBoJGAD2poyWB70jAswFAD8A4Ap5XA5HSmqmMd6kOMACgCMnGB2FA4A4pQpPJBzS+WxBIOB6UDbGEcDABzSIQckjA/WpDGSQMnH50eXkYzmoBIb94kA4JrNbJ1ecYJAhQE+5JOK0DlSADg9s1nw5a/vT1AKjP0Gf60uo4lhsAAYI9aYxGSQSBjvUuDjqM01l6HODimWRoCecgjNGWUnnJP409V46YAprdgCCKbARjwSepFNBAbJGAKdgkZJBxSYHBA4pALnAOB1/OkGMZJwKQEjIGeaXntzQA8spAGf05oYYxxnNM7gHg1I3AGRwPSgBYgCwI4PvWkigKuDz3H8qzIMFiQDWigIUEHGQKdhMk44OM0noQKQHtkkClY+vWmg6ETk5A6YpVznnihgSTwOaUZAApkNDuOPWlU4yTzSY5xS44yDSbKSFTBkQEcZ5qG/wMAHJzVhcb1H1qvfKASByKEPqZ5yDycinZ6dT70oIIwM5pOg4HIoaGN2k85yT0HalAAXGe9JuIJBGPamsxXIHINSBNgYx15oI+YEEZqIOQSB3PFLvw2CSPxoAkb15zVqyIxkk46HPNUXckDFXrErtOTkdDn6VYmWD68gU1iAc54PWnEDqDkUHHQAYoDoNVsZ4ByKcQCAcjJ7YpNg6g4ppJGMjgU9ibMeFIySOBTRnaaPNLNnJGRQzgjACgjn1JpCsRsCcHBxmnAYz2pMgAjGD9aUMMDIwT1OeKBDs4FNwSORkGkDhs8HH6U/gnAOWoHchZTkEnPNRyRhgCQAKsOMgnpimgEg8c96AuUCTEwxkCrMMgJByB602eMEHB5qvBJtYqQQe3NTsCRqjJ4xxiq1+qyb98nlhUJGQSSew46fWnxyFcAnj+dMv4/NhBHUConqmVEp28IEcG04MmSx64weBUctyyyKJYuVUgY/nTIbowBlOPbIzipJbpHVC7AsucnPb0xXPdNbl2K20fabeQYJY42+vI5PtW86lWKg5CkjI6cGsC3U3N0rhcdgPat8fIoGckDmtaWzZDfQQDsB0pGA6jIo3AZ55peSMjmui5BESc4xyakUHAPTFNYdAMjFSDIAHagBr8Af5FU55DnHU1blJxnIxVLbljnmi47kPlF2BbIB5qG/O2JlBwSMCrqg5II4qjqWRjnGce3ekxJ3ui/bZEa55OOac/O5upxiiHiMHtikV9ykkYJNWFtCm8hGR0ppU4hUnhiXI+nSllUmYKDkk49qdIC12RkDYoGO2T/+qpHbsWFxzxn3oOACcGgA4J6HFMyTkDoOKGGjZPuByQKaxGMY56U0EgHGQaaSRgk55oBMq3xOxgAc1oR4SBQTngcCs69zwAeWIq+OFGDnFJLcewPkrkZGD+lZmqsRbFFPLkKPqT1rRkIx9azZCZ9QhjJyqguR79BQ+xSRdQBEAAwAAKPpwPelYY6Z5prk8UMY2TO0c/pUDORkk4+tJPcLHkHknsKqlZbg91B6etHkAkk5ZiqnJ6ciljgLSKM5A5NTRWyxgDqQee5qzBGNwwOBQha7EsceFxjAHalCquQDin8UjDJwBQwexFNhYyc4xRUd++2FwMciipGXTnoRik9MEEAU7lsnOQKRcEEk8CnYA2nOR1pHUjgjB6U5Cd3BOD+tOkBADEEGjzAiTO0AjGKeHIyR29aQY44zSkDscjvRcB4YYJJJPvTlHGAcGoPT/Ip6PjAPShATkkKcEE+1HUHAxUbEnGDke/SlDlVAI5FIBVB57mhlDggjIxTh0GCM5+lNJ6igCtbqQ7AdVPer8BIQ4wQSfrVEkCdgCQT+tX4vlgQDoT29apCYSxhjk8+9RfZWZSCxweelTk9QafwTTJSvcppbtHnkEdQKc4OwKQcjnirLAYPHBpm0NnI4NAO+xGshBABBJHApSx3rkYFOZAQCAPSk8sHBJyaVhdQLBsgHJHbFNVeSWBAPekYMvIPPscUwEIDjAPvTBofxnOMZpSD14wajEucZwce+KmVgSAMk49CQKlg+xA6nk4I7UxcHIJJPerMilcDoc1WkUg5Gc0Mdu5IUGcgcUsinhhyBwfWo0k7Ede1P80dM8moaurDWgmAehpWjaMkMCpIBwwIOOx57Uo2EnAwe+KcUB5JZieuTmsuR7FEOCcAdByTSO2SMdafKTtAGAvtTQBjnk+9aRjbchvoIM9OhqZJeCCMH19aZtGBgH8KZjgnoc+lapkk+ckEcj9KYc4IA/GmA4II7U/zDnOMCi4DkQDJJIpX7HINJkHBPPemhi2cngUXK20EyVzjilhTccn8qCQcgdTT4mVVbnBxwMZ5pkj9h7HmlKnaRjHvTfMfDHIVT1YgZH49qBIHQN5u4Y4IyRilYaVxwCquSwB7DHP1pfMQYCszHnJxgVCFYsNqEg9Wbj9KkWJ8HLKD2I6ClYEh/mpwMEkd8cUhMXBy27ryOMUCM4PzE570eQpAzk+5p2HZkchiABAJHv1zVK2tnjlndxtMrbgD1xgAZ9+K1UjQZAUD36VXunIlJHXFSUisRjjgimnPOeQPypSSSOcijIGRnIoGMAPODkUjAYOOATTtpJOCc8VHtIyM/jQABcZ6GnKOx5NNwzE4zmhcjBJOTQAMNuTjI7UDBweQaCTznOD2poJHUc0APXGQBgn+tO28E4BP0pgbnAGKkRg3GO2KasA2LIOehrRj+6CTnjvWemNxHfNaMSHaOenFCEx2RjjkZpD0BHWn7ccZ5phwAc9aaZImQQBnBHWg8EH3ppIAIHU0ehJpiRJzke9O64yeBUSkhiB0qVegJ6nmgY5T+8BB4wf6VBdoRxyeeKmXHmADoc1HdA4PQ460kV1KG0E54x6elAxwenpQXAJ4JP5Uzd360MYrjrx/jUaqTxily3UEH2pRnBJOD7UkAhBAwOv8A9amZO4E8kfjTiScA8ZNCrk4zmkAhY4yBgVdsCOQe9U3Qg4HP1q1ZZ3HOcHirE9i7yMdCKXjjgU088Digtjkkg0AmOY8dBio8DnnrSswwQOhNMyBjNCJHAAHHJFBwScgE9aToRg4JoBHPU5oB2E2g44yT7UBQexp3PHWkyRnB49KLhYb5ZAyoxSqxBBJGR+Bpdx6cgAUnGSR0oAN2TnnA9aM5YgAgEZ5NKQDjjI69KbtIIwcfrRYTQsiHacjBxkVmTfLLkZAPetFcjJIIB4I7GqNypZiSMAHPHTFSwSLETfIAeop/meUCMZXpjtTLcZwDjGKkkjGCAQBjvSBMqzWcU+Sh2E9iOKhGjuGOZFI9QKsSIeSDg1NBNnIJ5HPNZ8kW9ir6DrWzS1AwCSRye9TMAcgjAoU5AxjFO4wSATWySS0J3K7grkg9/pTklB4I56CiUA54qFc7j+lMRa4yMHmnY+Uk8ZqHdgg5yalB+UetADJPukmqiYJIGSRVuTuDVWPHmMT0wOlAEeRuJAyOlUNWIKoQedwq3ISEcngk9+tU7x0bAT5yM8AZpdBpGijfuAAOCBz2pCSuB044H9TUVq0jwoCAgBzg8k1M0QJySSR154qtQuRRukUqufmIJycVHCGZ3dgQWJOPQdquxoiwuAADj0qrGcNg8ilbUFpqSkDkdRjFN6HjmlJPOCaR2PJyDjvTvsCQ/wBexpjfMQBgAdaNxIAIxSEnIpMNStccyxKDkFqtlsAgDn1qlIM3kWMk5J/SrrZZcnANCL6jHIwc5AFVLFBLLNMRgE7Qc9QO/wCdS3bhIWOOQOO1OtEMNqgJAIHI6YpbsF2JHwOScCqE92ZZDFDlj3bsKbcTvdyGKDhQcNJ6ew96mht0t0CoCM9+vPrQ7jIorYKxZjuY9SamVRknp9KkCHkntTB6YzR1Aeqk8nGKmUEAYGKZHjaSRyBmnjpgUMB/Uc1E5IIGQKkyDkZ+tV5G59hQkBR1OQeSQDk0VW1GTJIByScYoqR2OjYYxgYFNUnBAHGfWntkYBHTmm85JPJpsQoAyM8CnvgKBnIzx71ECRyRyDTmOVAI+lCAcE6EHnrQyYGQP0puRgYOCfapBliSDx2zSAjIPXGfwpB1WnsDj69x2ppUgn0oAk2Z5BwfWnYz1OaauORkn6mn9hkcincBuCBgcil3EZJGRigcYIGcGg54IBJ9M0WAqTf69CB14rTiUi3QknHJBrMmXGG6EHitIEi3jwMg9zTRL0F3dh0qRT3PPvUSndg9alBx260wW9hGycYGPWkPUdefalbPHOKTgHJyRQJvUOwPc9KQggikJJIA5NPJHQnBoB6jGUgZxkn8agdcdeT6VZbOBjp+tQuB1HFAnvoQqAQcjIPrUiKVAKkg+nWozkECplPTHQ9aAY0s28lskH3OKJAGwQBipMZ7c0zYFJIGD6UDIigOQRUZQZHJyDVgINpOMkDPFNMZAzggVFtSSMfeGRipEJJAzgelJt2kZ4BpQwGB3oK3Gvzgc5pdoABPIpRgnPGP0qQIrHGQAO4HFBIxR0zwOSaaQMjn8an8teSCw9DjGaCgQA7Rj/aNNDSITgADoP0pvBBOQMVOzDgkqMDAAH+c0zcpXkue/Tg/hRZhuMUNgHgA884GaeqEgjBJ9c4Gf60FwudiEnpk075nBBYgei8VQWEClRuLqoxzjkmmBX3DyBwersOMfTqakjREUAAAAcetSB8cDrmgY0wh1IkYuD1B6GnooXAAwB2FG/k+tIHGOhOaAHjGaQ9sDP601nI7ZFCyjgEYFBTHjnIORmn84GcEioxk8ADBpd2cHmk2HQeAOADjtVO6wJcE5IAqyGByCP8AOKq3OPNPHIHINDYJkH8WBzTSQMkYHFOU5JBGDmkYcEYyPpUjBXGeOT7UmR696AAABjmkGMknrQAvHXOfxzTVO5hnkU7C8nGR0pidcEcg5oAUgYPOB9OKTaAoJPHelZQ2QOgPc0beACBigBrAKeQcUITuyCDml5LA0uCvI5FAACVbng9q0IWOACMjHUc1R4PUHFXINxQADjBpoXUsA8nI4+tRueQMjNNLEYGOKVWDdQAemaOor30ExwR0p2AMDBOf0pwA4xzTW6+pqhDCSrYJyDUyEFcdahYDqTnNKjlSM8CoAmyFkHBAwaiupCVJxkk1IGDEE8cGobxgVHYHmn0KRRYktkEAjNNB65A/Cl4yTjJPNAAyCAcg0WGLnAIxmkzlc96dxnqCPyoVsg+xoYERJyMDmnR5ySSAM4oLg4xkZ4NIME4JIHtQgHFgAMde1WLMFiBnBNQHG0YGDjHNWbMnIycccVXmJlo5znJJppGSDzikIOTg8Hml56ZIxQDGkcH0qMMeTyfSpmBKkDgGoshQBjmhEi5+UE9adkHPPIqPcPXtSnjgA07AP3DAOaC+OpIpiscYIxzS5GT3IpCaHEgd+KMg59BSHPTpS8d+c02DF9R7UvpnpTSevFICTjjmiwJik8getRyRAoQOQeoNPPAHakDEMAeR9aNw6EMSmIJkkjkH6dqsMDjgYwMUjKDkA4pFchhkHGMEUrBYiKnkHgelMIKOCAATxVhcuWI4I/HioZlIljBHGeaTQiSJyGwSCDU+fyqtKAp3ZBwc8VajKvEW3YPYUx2d9CNwCCc84quBjkgDJqRrlQpUjJ56dapSXLICAoHpk0CSZdcgEAjJpxmCEAkBR17ZqkGdowS555wBVZyMnjJ9+aLDSLlzqUMbgkknPAUZqm17K5JjQRjHU881AyGR9xBA7CnFhtAPUihD3KFxLJMwLSMecYBwOtadvGERQBgAentWYwBuIgRwWrcjQbQM84oQupJDgAgmnNjoTmm8KM55xSMScAcnvQDVx4wFcDng/WoY1GRg4Bq0FC27gkFscVVJAI4IANA9x7KNxxwCOajccZByKV3HIAIzTWxggjGKdgFBwCOTQBnAOQKRSNpPQH1oz0yKNAIAAb1B1IUn/wCvVp2yp7VUiybp27qAP51LM+AR1zUplIrXBE1xHGMEZ3N9BTLmV7yUwQEhR/rHHb2HvVSG4e4up0iwXY7S2MhQOp+takEKW0QRBg+vcn1oVxiJbpbRhUACj0pcZAIyafyVIIzSBcAYp31Ad1QngcVCFJbB6ZqdeVI5NRhTnJwTSSAkUdgOTxTsEA4FHXBA5o5AycgUtwE5B6YGKp3EojQkjAz+NWHY5xnBFZOpT5cRjknFDArKDcTgkggH9aKtW0IRU47/AI0VNkO5vkk+w6UnIIIxTivU9OlIy44znFUhATnJ465oOMAZIOeaMjjPT6ZoIGBTSACOhwOakQHjHI75qMj9KevGQSSPpUgDHGDnH4c01TkEnOc/jS85JBAB/OmnIzxz3x3oAkBA5yfbNOGQOTz7VEGODk49KejE5yPyoAcCdoB459KUgkDJxTEYnIPGDinEgdMH9aAI5I9ykAjJHep4nL20CkHpn9KZkcc8H1p8LAbExgjNNCZKvy8EY9KeDxz24pjpwTnH0pqkqSCMc1RCdiQnkk9KCCQQDgU3JJ9BS5IOeSaBCYJIxnFByDknn2pVJJOOtIQN2AaB6jgDznINRNk84zTzk5Az0ppJIJJz+FA9yBsEnHBz2qRcHIPBpj5DkgcGlBIyQe9ArkoJHbOKCSeQAMU0EkdQe9OyTkA4NAXG4LdDg+tG5skEkjGODzQVGc84oAwQDyKLIEwJDLtIbGc9OlKCF4BGT3IBxQec85FKFzgHvQNLUjdyGJVC5PJJ4GfU08F8gkhfYDNLgDIPNBxweo60WsAmwsCC5I+uKcUUgEjOOmeaM9cdRS7h3waBITAAOODScAdBk04fnimtnnjNAxCByMcUvTBIAPtTcnjIxS7h07UAKQOMn8qAOhHWk65PSkyV56igBxB5J6UgxgAnAoD5U0DPGR9KAA46E4JpMckc4pcjGcgGl4wMdqAHDIyCOaf6UwYwOOtOAJGRknNKwJ6jutU7jHmEjOcCrYyWA9apXQPmsSeuB9KTKTuREYABPX8qOx54pcFhgkg005wATn15pDDnb1qMqWJJBFSc4yBjFIFbAOcH6U7ACk9AM568UqkYBJz9abtfcSBgCkAYYPIOaQEmQAcUhOME4A701SRkEc9TQTlgMYPXNADieQQMmjI6EY/nQSBgk4NAwSTwB1xTQBgYHJAq5bA7SM5FU8jAzzk9KvW2CGGcHqKdhbjjgnnpUbkK2QBkH/JqUqOT6+1RvGMgk896GiRUk6AjFLJhlyOKbsOQQcYpSDgjvihXC90L/DkcmmnuT0xSxnMYGKTggkkChoSY7JB4OBUF2emSSBUzY2gHpUN4TkAEc0JjKm7OM0nOeDimtnJ7AU9SAATkHvSuUncee2ep7UxVOCMEUoO4k9O/Wl4A6nFDGIqZYADIz/kUFSM5JP0FAJyMHgHtQScnnGO9NIBFJ3YzwfWrdrgNgEHHNU2ycYyKsWgGVIGSaYmXiwJBJB9qCMnAox83IxRzmghjXyAfQCoMEjk//WqyxGDkc4quxI7nrTQxp9M8DjinA5BGc46UceuTTcgE59aYDufegg5BzSdQDyR60pI47D9aAHMehzSA4Jxx9aQk4JFJuyT60BuP5PXoKbzgkjFJkjOPWjd2PUUCY89ASTzTC3GeR/OnEggkEgmmlgSQQDmgYqyDHJwe1OUjnPIqBm2NkgkY6U7O0gjGP0oEyZlIwRx681XuHLOAAS/r2qwrhlAPBqKXGTnilbuCGtvcAEhABg7etN2bUK7mI9CaMnkHpQcjryDRoJsiZxgADg/rVaXLsAc4JGascHcO9Rqp8znkDp70r6lLYerDBXODwBUCgljnIAqZwMZB5HrUYwck9COKLgiJiFJx0/Kq67jI3OB2qy684JzVS6mEIIzlm4A70ALaqJrtm4Ij6HtmtVQR1OST1qnZwCCIKSC3Vj71bjJOByf5UCsOZiWAGAMU+MDPHFMOXJBzT1yoBB6UC8iY48hxxkDk1RcnOeSAaubgYnAODjNVJAd2QMjtQikNJI5OCKCxZcE0xic4xgfSngfKeuKLhcATtIHQUbjxngdKAMjgGmyEqCScAUFWI7cAvMwOctj8hVTW9QWxs5ZSckA49ST0H4nip7OYmyLsNpJJ569etYdyW1rXorRTm2tQJZfc/wAI/Pn8KgF3NXRLU21ojSDE0gDOe+Tzj8K0SRkjFCjjPAp3GRnk1XTQYnHOOc0AA5HelIwfU5+lKuCcj/CmAwDtmlVD1J/+vSso3Anj+tOOM5z161NwAAkgggE01ujAnv0pzNwCCaa52gnPOOBT2AqXcogjYknIH51lWytdTmRgOeg9KkvZTc3AiHKg8+9aNtCEQAYAApeYmNiiCqoIxRU4BAIA7/nRSGXOcntz+dK2dvJyc0qgnORgUHPoABz70ANAzjvS46YINHIwRknv6UueVBAAH6U+oDWA6gZOetOVvfFHY45oXBBJyTSAcGJHTGOtIcHIAxS4GSMcGkI4+UkU2AgHByADQqlcHPBp2MKDz/WlGTgHrSAYDknOCAfpUhxjA4NN2jcQOv50MQBzkU0A7B4ycj+VKCQVOOQw59jxTRjAweaRzgAnIwQaE7AXeowSAajcYycHNPQ5XgEnFBwSRVGdiLJyPSndT04pjgggjgGnZPfjFAWHDuQMGggnJz0oz0OcHNA5OAckUBYXGcAA5phI6YHNPyQO9NbpwOPWgRERnqODTQTkg8jNPYgEjqcUzGAc9D0oGkPUEAYyRS5HABOTSIcqOKXHXIxmgGxwA+gppIB6cdKDkYJpoxk5/lQDY/I45BpwbA6+9MIzngn0oGckHoPxoQO6HZyckZIpu4/lQHPpmmnJ4AxzQFx28cAcigMeMn/69M59AKRyfbFFg0J8gnA547U3PPJzmogxGeSKNwycjBFHULj2wQMcik5HOOaTngClcDAzkH86d2FwD9TmnZBAGKhGeRT1YkjjFFhiHKggjIJp+SwPGPekbGMnim7jn2pASYBBOck0o6HBPFMwOoOTTgQF5JOfxoAkXuDg805QQMdKah5PFOyOnegNhVyXABwR0+tVLg/vGJOSetWhnkjg9ap3LDzHPX17dqllIjONoJySKTnBING4bRg8mlBGOTSGCgleTzQOoxQCACeAKOAcnBGKfQBCDnIBFJzkEdKUk8en1zScjA6E80+gBglsEY/nTTwxB4H51IxJIye1Mx85PGcUrgNckYJ6dRxQrcrnJ9qcwJwCc496Q54yOP1oQA5wwGMAVcsRvcgEg4JqmVJI4PqatWQLS4GAcH8eKfQTLRJ4AFRvgEgnNSDB7H6VHNkkgfjTJ8wOcYByO1C5xknFIDgEHjpTSxweSTQJsVDyQMYpxjBxgkenrTIiSSTzUoOcAk4/KgYw5HB4qK8P7wHBOBUzg4PIOagvSFdeDyOhpW1AqFhnIFNDHIGBnvTvlOcckGk4HIoaKSEyRxwPwqTeCDweMcVCDkYAwPalGce9LqMlDDjPT8hQxzznn0qMscdSaA+cjpiq0AcwPBxz71PakgrzznFQZBySRyfwp9sx3gZGM0Cd7M1GznIGAabnjntSMTwQckjpRkY7igjYRz1wSKgYk9T0PSpGbqP0qLjJB6mmmFwHXAOBQB35IpcAZ6mkyeRjNHULD1IwQTgdqQ9RjJpnIOckCnj5hkEGncGxSOxPBqMkjkU7n34pOWz6gUC9BAwOCCM96CRySScmkxjBGQKXG7gH9KSG72HIQQeTmh1yMg4NR7SpJBpysCvPBFFwWpG7EAjJ49aEO5Qcj6GleMNk5I4qOMfeUkgnkUMEyYMVIwefapc7xggZqLaRjBBz+dAJU5BPvQ2IUjIPtTQ2eDwRxUq4KkE4zULqQQRyKGwI3HzehpkZ+c9TxT5D0468UyPKuRnIpPcAlB5IPAqNMHOOvepZDnAqIsE6DnvQUtiOZxGhYg8Vn2gN5emR+UXoMcVJeznaQMk5wAOlT2sIghVRw2Mk+9JbgWSSMAE1LGSMcZFRISzYwanUAAA4GOtNA9iTvnPFIWySBnFRmTbk4JFOUhhkZJNCJHRglZD3Az+tQvkAg9amjU+VKecY/DFQyA7QQcmmmNEeTjpT1+6SCM1E2fxqaPpnt9aExhyMgHgVTv5DFCxHJwf5dKuOwBOOlZOrzYRFOQWYDFJ6DVmN1K8TT9OBc8Ko4HUnsPqTxSeG9Pe0tGlnGLqcmSQ9xnoPwFVIojq+qoGGba1IY+hfGQPwzn8q6LbgZHBHFStblWFXPc5p2CBzkk0ijABNLySc8Cn0ARs8g8g0AjJwMg07GeTk0YxgAUdAAqCMY6fpTcjAGDg1JjjHc0xlIBAIA9qNgAMMc8DNU7+4ESnkA9verLnaMk4FYs+65uHYklVPA9aOg15i2cBdw5zuPPPX6VsYAUAA57/4VBaxBRuIHSpsnkc49aNLE7in6YopSPlGBx2opWGW1POfbP0pSMYyO9MGOoHFO5OMHPf60gBjnGBkemM01weCORUg5XOMetI2M+2OabAahOACM0q4yR0FNXAfAI4Pr1pdp3EHkE0gH9sg5Ht0pOOfXOKMYBGcim4OeCSD6UAOOeD0NKAQwPWo2ZsAkYB9akVicZ60ALkjPfimyZxxkmjjcQSfSkckAAdPypoBFbgZPNErExMQCDTlUNgAYFIVBVxnA/WkBbhIaJT2wDS5HOTzVeykJQoTyvFTsD6ZP61ZAjYbjvTV4JB/WjJBx3pQAuSeRQHQOM9eaUHjPU00c89cUuM8HPWgXQcT2AwKOcZ6/wA6b3BA5p3JAAAIoBkTgZHemScrgDNSuDyAOaZICMDpQNdhYycAkUvXIxk0i8AdjTxxkgcD8KEAxj0A4ApcdM80nXJA5p5xwCMg09haNDRkjgYxQO+e1GTtIwc+1AYEnAxQtwT6BzycCkOM5BNLk5JyaOOPWjdB1G4JJyKY2c9CR+tS5HGeDTWUHB6DvSC+g3JJyc5pApJORgD3p4AHQZ4oBPODg00gYcDHGKac8noKdx39aTjBI6UWEN2kcg80ozkDByKMD6GjvnnINJDuKwPJIzQFHGR09aQEntgUE4we4oGOIOe9Lk9z09KYCSe1LzkDvQCJVJBzg0u488UxOc5OMH60/ByB2oAVSRyBk1RugS7YPOavKCrAgEjFUbgkyOcAAEioKRFyFxjI9aUYKgHkChWJbB5zRwVwDgUDBcnpwaV85GBj6Uqfd4P+H1obJK55z1oAQgbgScADNMYgEEHNPz1AAOOPrUborYOMHjvQA7eSSQcHFCkl+TzSDAJGR/hQpGef/rU7gDMScAZ5/OnHPHPFNcrkgcClzgDn/CqAQuQwHPTtVqxkImBB5HI4qqwJOQas2Od5J5AGaBMvZAHrUUpzkgZFSHk4HrUbYGQTx0oJI2JA46Gk57Dn6U8gEDJyB2pxUbRngdMihvsLqNQYzxgGngngAcimgdeoNKoDyHrj9KASHNkqAMg9Kr30YyrAkkVbAOQAOnNRXYLKMknHHNAzLORkYJpBxgdqe5z0PIqM5JznJNLyGu4YABHSjkDsKUg8+tJgd+cVJQhOTwCTSBTwME04DA54pRjgHoOTVIAGeARg9cU+ElXyBznNM3nPBwP1p8T7WJxkk4pibuawAIBBJP0qNj3AyKdu+QEdcc+1RSFuAAT3oJEIPUdBxUZUMwyOeoqZUPGeQKjZBk56UIS2sLwQcHjuKQ44Oec0uOQQcAUnfGaoLiEdAB2pVJGODijB5wc0DoMjP86LD9BxALZHApCACc9aMlcjtSBjkkgHmjYL2YZ6gjBzSAkEjuelBJyScAmkJ5z0yKBNi7SecHH5UhUg4IyKUE9j+lBJ7HFSHQZkj1pEQNKTntSlSBnkmhTtIOOSc8UWDqOOenGaaM9SetPJyeeuaYQeSO36U2ibajlyBgn2pHySQcYpm4rg4zinhg+CAM/ShAiCTOCMZxSR5KkgdafJwSBwOlRxELESTjmkV0B2AUk8CqczbgST1NSzOWwOcevpVeTLuEBwfWgOhBCnn3LNztjPf1NXFzkAjjpTbeMQjbnJz+JqXAyTgD60BfuTIu3kjJpC+eBnINNLHAAGDSEgZGcUAkKxITOCas2yl4gc8dKqHJjJI4q5BkRAA8kChAyYqBBIRkHGOKotnGDWi8RFs7A5JGKzpGABAHfFA0hrjH5U+MfKQRgmoy4wAeuelSI5AAFPqCGuQMntniuZ8T3ht/KCkGRn2oCcZJ4A/OullY8DoetcVrOb/wAZ6RbHJSImVh244H9aznoXFbnW6XYpY2iJ1cjLE9Sx5J/OrntQMAjg4FKMHAA5x6U7ACqcYJ70o46nJo4zkUucYPUj9aLAJyAAaXB5OcHrRnCkk5oBByMfN3o6gKDk8g5psjYGegp3A4HWoZ2xkE0bgV72TEJJOTjjsaowJ8oA4J6nH6065LXEoRTkA81ahhKYGOKFuD8iZAFjAJzTtvrTguRkYxTiABjr61QC9gQODRSdhg0UtQJInDJktgGpFPJBOe1VrZgMgYBzVgr0OPqKVgJOBngjHSmnB7fnT1XAHPB/KmtnjufbihAMdSMHt7UKSD1PFPJHAzn+VNLDkgcGhALuPA6g+1LyAT0INNUjg4J7U/cOhyD79aQCORgZABpQDyQcjHTtQ67sEnkDFA4AGaAF4GTwDig8gDqDSYPIJ6c0HAzjg0AEfUYOB7UY68Ag0vHJHHvRwASAOaAI7UhJyCcbuR9aunjg1mudsqP0CtWg2VwRzmqQmNIO4EZJpCeMZBzxQG5Gc051G3I4wc0yLaguOfUHihTxycmmqwHQc5px4XJ4P60WBoUDkYyaNoHB4FIpzjByfSjJ45yKGFuw49iTkVDIpLZGcdqlII4OBSMOo7Z60XBMjUnBGelSZOADwKjAIwBjNOz25oBscoHPc9aQ5GeOKUZ555NNOeMciiwaAM4J647UnA9iaUgjgcCm8Zz0NNBbqhSRjJ70gYEEEZp3HAppTOMDFFxbjgRkEnIFIx6HqM00jHGMmgE4GPwoQ0L2ORQQS2R06YpSDyDwPyppBByDxQmIU465zn1ppwSR+VGTyTgAGmrhicZoQDyo54xgUi9CQc/hS9gD1oHAI7UWH1E4GeetJ7d6eAME8nimkDIA6D2pFdNRR2Izk80q5BBwCDR0JyQaMgkDPHpR0ESICSc8HpUgGCR261GrHnqBT89eeKAFVghyeg61nTsfMfAzzWimM84A5GcZ5rNkILMM4OT9etTcpDc4BIGT704ALzjJpg4yCQT7daU534B4NIYqnAxzg+tLkggcYoAIAGf1prE7gBkUANJOSAOD2HNKTyCQM/lRkDJ7+nWmMTj/ADxQA/jeSAMGm5PXOKahJxkkU7IOBnJ6dKaARs8gHn1pMk4BHSlYYxgg0gwRwOlGwC8nBxjirlhkORjJI71TUgkDmrlkcScAE4poncubuCDzxUTk5yakPORnB6VGynv/APWpivcQZGByMmnHOBz/AIU0ZBBPP407PAHNAkIOAcnoMU+IYyRjNNwSCD1p8GDkHsfwoBIeCMZ71Hc5MZIAwO/enkEHGBmmTNiEkkkg0DM51IJzwajKn5snmpHY7iTnpURJ3H8qLAGeSQMUZBAGDmk9eCTSqevGSPXigpCHPbmk54yDxTskZNM6kD16UWE2KAODjNCMQ2AMZ9KBjBGevFIuCwyen5U0ho2IxmNST1A46mkK4Occ9KLcjyFccjGKUsCQAKRFhcDB6Gon++alyCOB14qJ+CcnJx0poExM4yDnNNLduSaXuMkmk27cn1pje4cA5yB/WlAGcgigDPJPFIBgEAjIoQkhVI6E0EAEjkGkweo5NKckc8GgYjY455pCpAGf/wBVDKeMnJpcEDGTk0rCSuCjue1DYxkDIoGRyOeaXqB0wKaDYZuKnHBB65o2jJJPBPSmuDwcY9DTug6ZxzSQNgMAjPQ0DjHGR+dNfGCMEihM8g5OO1CYgIBPI6UigAjGQafk4IGM1G7YIPamwElHBOcnrVUuSoIwATVph5mSSQKpOdgKY6HNS+40iORyXAUZJqWGIjJPUCmIu35iMMf0qYYVOR15oQJldSXmYKMe9TMQuDkYqFM5JGASalPTJOKBt6ilgSc4BFMyWBJGc+lIuHBJ6DgU5vlUZyQKLASBcxgDJJNXIFIAHTBxVSJS+wcjAq/Gu0A9R2poCaUkWzHJAPasqQ9SScdvWtKZj9mc5wOgrOYFgQeMUkBDnjJGCfrmpFbgAZqNsjIP16U5c5B4IFNoGrbCT4xyQAOa5DRz9v8AH13KeUtogoPuT/T+tdbMwVHJ5AHOa5bwJGZ9R1m5PIecqD24A6Vk9WjRaRbR2PJI5HFKuBkHmk2ncRnPFOx1JP8AjWghxxgAc0Lgk5OPSkGTyBThk5JGaW4Bxg4ORQuBxS4HHGBSEADI69hSswEYgA5yMVRuJTgkkCp7mUIh55BqntMsgBHAOf8A61DAdBCUjLngsc57/SraITnJximlPlA7Cpol45GPWhAJ0ABGPahicA46CnMAMZGfWmt3HTI/CnuA1PmUkDminRj5AO9FLQCFDslUAEA1dDHoOcVUmUqVYDoR9asQvkjJyT+BqgLGdqDkk+tNDc8HIHFOOQACM0EAgkEZpJgNYDg4waaQcnjINP5yMDIx9KRiRyARUgIAcjAwMfWlYHjHQmgA5BHBxz7UHPUDNNANZiMAHHanAjIGSQOKCMgZGSaAAG5BzjiiwAT1IOTn8etI7DODkikAIIwSRmnFQSB39aGAm4HJBIIHJpgYgEZyc/jU2wdAAKa0SgHAoQEEnzIQBz/Krdu3m24GcnH61XdQCM5JFOsGILoeADkfjTQmSZ+YDuKmBDKQc/nVe4BjlBBwDU4HTBx+lMhDB8rehHWpH+ZCQcmo2yHOT9PepEyY89OvNFx9BIvunjml53ZOeOaRchiDyKXaOTkmjcFoISQQAOKUZPI4BpMAkHPHtT8BQcUBZDCMHg0bSfT+lOwcHPB9qT0xjIoJBuCCAAKQAcHnJpcHg4PFAHOevFFx7i4AzkmmhQT1OKfzyMZzTeRwBjFAPTQaRjgEAU3JyQMginFSSMjGKTaeBjkmgPNDTnoMEUvRSQCBUijqe1NcgAjgg0XH6jNxPOSM0pOASelHHJ7igruAPbNFidbjTjBHShVAwBmn7RjpijaOnehD3EwBgAnFAwOvQUcZ5PFIDk5Bzg4qh7aD+OOc5pO5AODj86TgEjFOJzyCR68UbiuNfK4BPFAxkHOKH9D0oGBjHWkkMkXBwc8U/wBeKYgODnJJp3OAQOaQkhygHJJxgZGfWs2bDEkccnp9a0kGQc9QMjJrJk7gngc/rSZWw0A8E54/KnEEEEcE0i4xnqKXJ6jOKVihcHnqD7UOTxjOMfjS7jwe1DE5HYYptAMwRjHI9e1DE9RSkgZz0pCwwAQSfWpEmJzuyOBj0pvJJGMY79akyDgAcD2o4wSB1oGMIxkEGkwQMZyfWnMQOD7YoABIGcigBVAzgVZscrMSeQRg+gqsqkEkHI96s2RxNgjIxVIXoXux6k1Gw9Tg5pzAjIBGKaMnJP8A9emrkjRg5HU07kDAHWkA6kUoGASeTQJAABnJ60+3xubnIpvrnnNLDlWwRxQCJHznJ4qKbmI54BPWpnOCMdDxUcn+rIzgHtQMzGAwMkE4xTSAckYzTpTgg4waiJA5PI9adhpCkcn3oAxjPHrmmiTk9wOB60oJOR0xz0xTKFbGOeD603YBgkke1DZ6DGaacgDrwaBWHAA5AB4FC5JBI6UozjmkUngEYB4poSZqWgD2wJwACRz6U/aOo5x0qKwGYGAOCpqxjrU9SbDcYxjrUbjnPepenAFRy5yMDFC3BIjA4GBmlJ656HtSAHuCaBkk5OAaYXDd0ApF7kjJp2ByO/WgjA5OTQCQnPGKQnGSaXuAcEUjZyMcH2oGth2flyOTScnJz2pOccHJo7DpmhAtwODjqTRzz2NJnHPSlxnj1oExjYIBI5BpcAjPShhgkEYApuT0B4pWBsUnOetIoGSM4BpdvGcgGmEneATxTEOc7ckZqJuQMnP61Jzg85FRMpGQOc0n5DRIoGwgH6VRuxtyQDnIAx9as2zFgQeQDUV0gZwMYxzih7AuxGfmIB7dac+SpGcimNlc5POKkOBjHIIpFW1IggBzjA/MUkshyEHU09iApOMioUBeQk4yBQSiZVCoB1OKc+AmMH/GgAFOmMUICwGBnBoHsWrZQOTycVMWIGAMA1HGNoGCTTywwRyaLEN6i3AYWhyQA3T86p4IBOOatXEjfZQDwO351VZwABg5NNMpdyJhySBzSpnkHOO9BPB56daargZ5BoRdyvqUogs5nzwFJ4rC+Gke3w+8h482d5B64JJGffFW/F10LbRbpywT5CDk8dKf4KtTa+GrJCMMUDHPcnvUbyL2jY3gQMkc5pwyTnrTOoIOOKlQdcDiqJFUH1yKXaQc9QeaXBC+ooAOQOwoegCHpwMD9ajYgjqQcZxUhYMTnIqCQjBAIHuKAKsx8yQKBx1NSwxAMCQADUdupd3cgkDgVbjQlsntSSAeU+Tgc+lPAKrwMg80BSQckk0EHaMcYP1pXAa/cj8KjcDaO30qRh055+tQknaQeT0qgHBhgYORRUcZPAIoqbCsSzqWjOBznNRxOFcZHBFWHyQQeKquCuDjBFIEjRySAAeB0oz68k1DA5dBgkkVOM4z3FNjtqGAOOoxTDyTg4p55IIwcU0gd+e3NDAYrEsQeD9OKkJBAAOCfSmoADkHIpxJzwM0IBCMY7D160HOMjJFDEED1H4ZoBGCM4pAJwTyOBQc7iR0pyk855560wnnoc5oAeOmeh9+aRyBgnqPwpHJ4A5prsTgc5qkgDI5JPTpTIWK3QGcAjmgknJFRNvRg/UA5P0ouBduhuQEcGiNy5IOSRilchgBg4I/pUUBAkI4z0pmaRLKBkkHHrSxH5Mjgj0pZVyuQajt2OADxRYF2H8kk55NOGTj+dMA5J561IAMA4HNBTWgHAwByfpRzkZ5FKcAcjBzRzyRwO1USx+MgAVGT1FPyACM5FM64z171IaAT6dTTugJB6U3HI4xTgODjvQCdhMkDBORSjGepwaTBAAwcZoBPTHFA79BSASOxpowCDxnNKRjkcE0gHqf0oEmBJ5zwD1prAHqTg0pxwOg+lIAGwcZFFxiBe5OcUuRngHFOyNoA60wZHUZIouCsDEgDAzn+dAB5J6mk3YAB9aceeKLibE6nBFJ0OOSfrT+T0PP86bzg00xiZJ5IJH504sVyB1pp6jPUUEehJOaLitoG4kHIx/Wg5wDnrzRjkdcUHGc9s0MfqOXsB1p4JxSKBxzzRkDPrSAcAWUkA4AJP0rKkI3HHA6VqHlTgkcH+VZTsCSevrQNWuImcYxx9KU4OADyOKaDkDH0pRgYwcUthofwSQDkUZ5PXim5HB6UoxnORimMRsZJPBpCMgE8mlbBIwSKOMYPFLYBOuMEkmlIIzmg4wSvboKATgZIBNMBueRx2pR94ADIPtRzkmkOdwABJPOan0JaH9CMcGrNlkSr6Gq3Py5GCKsWrlZgSCQaodi+2SDgCmZOCTgClZwMg89vWm5DDHYUIncAOmCQKUA4PememckU7jaT0FAkwzk59qdGM8dBSDBx1INPXoecY/GgY5mGME802THksCMkc0r/dBzg5/rTJlIjZjnAoW43oZUhO4g8gUzcM8ngU+Qgse4pCD6jNUHTQaQCMgEEcUAkE8ZpWxyQcCk3joRk9jT3BsNw3AYOCKVunqTTM7mznH4U4kYIAOOwNCGmCkcgDjHNKMZA5IFIGA4A5NCkZGCB9adgSNDTz8rAE9atnjABIqlpzHcwB561ayc9c1DJ9A5HGMfSmuTgE80vHBzx9KY+MgE4P8AOkhWG7skjOaDjGAcYoKjjAwaNp74BqhgMjPOeaTk9TSEEA8c4pVB4JHPpihAHc+lIQcg5JzS7uoIIOcUH1HWgBNvJxkCgdj36UueQcHFISMcjnNAkIV3ZIODSZI5I4JpwwMDvimnHTJAo8wbB/Xt3poOADnJIpWxjkckUE8ZA/SkwauIeORyPSozksDjJqQnOMj6Ck43A5wO9DQhuSRkHpQxO0EH8M9KUjax7A9ajJ5IHSkwIoCVlIBwGpbnKyKe/eoi+JAR61PcjKknk0LYatcrn5pMEHGPwp+DwDyBSR4yCM0OQADzn8+1BW5FJh8DPAzn3pACpIA6/mKUjCk5wAM0sKZkBI4x1oES4O0DJJNSRoEUZJOajkA3ggkipxkKB0AFAupJG2SB1xUgAGT3xUCAqwAHXr7U6eTaAAQCetArXEuZC1u/XAIA/OoTgqABjillybdQQQWYH9abkcjOeaENEZAC46kmmAYzj1zkU6bGCSTjNRPJtUHkDFDKTOU8duZrWG1BGZpAmO+M812FjF5NrEgGAqgAD6VxmuL9t1/TID1Dlzn0Aru4UIQAdqSW7LfQPU8gfnUo9BwKACAMClwTgg8d6YhTnGOopSBwB2pegAxyKTrz3oAjYAcdP0qrK3GACR61YmbjIquEMjDg4NTcCWzhAiAIJJNTqOecgmnRgKoGc0dDnoR+lFwDcfXBpAcAnt70uAck8CmOwwRyPfoKEAx2PJz7+lQEk454NOkbggHJ9qYoJYdyaOoEirhgec0VIq4A56etFGoErYOTn2qJkBXofr1qUgbT2JP5UigFQCSB2oYFe3YhipyD2q2rDIIPGOnQVTlQod3YGrET71B6E9aLgTg8EYOBQVOMdqRDgcknB70uScZGD7UMBnK8DkUM54GMinjGSMYAprZ54yKQCO3AJByD6UqkEA5z3z0oKjAOCeaQYBwAQB3poB/0GBTGViwIIxTxg5wck0YIbJPFIBrZGAP50jtxyME08gEnnio3XIJyDxVgMJGCccnuKjZ8IQOSQQe4AxTyuExng0xxsBIGTjpSuBPbyB4gecrwc0MQsoI7+1Q2hxvBOBgGpHJJ5H3e9MguDDoAcDNV1JViD0z61JAxOB0ps67GyOhoAccbTknNPUgjOc1CT8o96lGSucnnrQCY5ucADJpxIAGBkCmIM84x6U7rnIyB6UCYH0xjikzxkc1IQSPamYxwRgUB1AA56cil557CkHXOc0p5JHIosDYuRjAHHWm4J5zigdxzjpTwBg5zgUIe4wKASQcClAJ5PakJ5IGf50uSCO49qGG43b6cClBAGCM5pwHfPANNbPbJ4oBaCcjn1ppxjIwKGJOBnI6UYOQCCQD2oAbgk56U7jJ56dKNpwSeDTcnrj5c0AOHtzQQCxOTS4ODnjHajA64JoEkMI54NGDyM8U7aA3ByD7UnOSDVILCE5yAaOMYJxS9gcUnLHgCk2DJlAwOcigcZJGDSKSMAcmjJYc5pBccSSh2kAEYNYzj5iT1rY5RDgZrIfKsRjn3oWoxoJBIAA57UE5HI5pOSSMYz70jZGDjA+vNBVx4I5zmlGd4x0NIMHA5yaUnAJHBoGIc8gc0pAKgAkGkzjGRgmlGMZzg1NhIMdB2o9R1A6UEds89cijjJPAzT0DqLgqB2FR7yHHGfxp3QnPIpMYIIGKEHQfuPA6e1TW7jz1zyCefSoQOvPWpbYfvlPTmmgZpOARgAZ9aiOFB5zzUxUjIznHocjpULA4IGTQSIGHFPwNp9qhBxwQce9Tj7hJHIoYuoqcqM804DnFNTJXPQmnDA5HIpMasEpyhwcYpsuGiJPXFOfkEHIzmmOT9nIwORQhtoy5MAknqPeo2ORketSSqckgcE0wgHJ6d6sF5ijHHrTSACAcnNLjgYPApCpPIIzQNKwqg5BIoYZJyMj86FyCSRkjj3pATzkAcUDFwc9AMUc/TFAOenJ70Zzg4IFWBbsMiRiORjmrvbOcAmqVif34yMjBJq4/Hc4rN7mdtQznGOKZJjB4BpwPIyetI559DSBqxHyDkH86UnnHGaUkA8daTbnBHJ+tUNsCRyTjNKSCMjINIVyR0AoK4BzyaA2DjJzRwMnnNAUjJAwM0bT3AJoABggEdDTWwcDAFO5AGRQ3pgEGgTGqvBPHFIcA8jApenQZ5pGBPbIouNoVgCMgYIqPGckAmnnoSOBTeefWkxO1xnBAHQ0AEZJ4/CjIB+tDEEcHgUhbg3IBBzxULrkEHBPepAScg8dqjlJUEkjnNNsfUggUNIc4AzU02HjPoKiRcRAjIPX3qQN+7xng0gSI0wFwc5zUbMCSTjPannKITjJzUAy7HGSRxjtQNbCkNKQgOM8E1ZBEe0AcAYpABGgIHJ75qN2Bxk4Jo8gV9x7MGkUD1qwmMDJxUEQG/PtipWIwADkCjYHqSbgpJ7ioXyxJzxijJ78ZpH+6Qcijcemw+UhkhAA4/KoR/rCM1NO4xGVPG3J471WBOSc5p2FYWcjaMAkGqs3zAk9O1WQQ+QDznmqV3MIopXIyFBOOmaH3Gkc/pK/2h4vlZgClugAI9T/kV3KjA49a47wBAJFvLxlIeWU9TzgGu0VeOenc0lsU9wBHcc0vYYzSsuFGBTQcNgnJoAdyeTyRTWbAOB9adyc9hUbk7SMc0AV3JdiBmp44wgBOTgUyNc8nkntVkDgHFJsABGAAcntTXYdQTg9aeVAwQcHv7VXlcA8Htx60JAOeQHHPHQVHIwVSSQT6VGDuYZJJpWyc8ZOaPIBCPlBPJpyj94ACDxx3pWXJA9KeqYYHv0FFgJSu0Akc/rRSuMJkk8dKKYAynaDjI68U3sQTzTsnAGfb3oGOfSgCN1LKQQDkVDASpIOTzxVjjkgE+1Qso3qQcZqWBYTOCRz9adn5iSOPrUMDg5BySD61OVJbOcj0p9AF5HA5puMEDAx7U8KOcj/GlYHgkjrUgNIHAGQKQr0OSSKXBzwQB1o54BGQadwIwCpJIp24YBJI5oOQCQOgzTMZ6ngflRcB+8AnByfrTTllJxg4pBgkZHb6UoIZSMHAFNARg5VSOopsh+YDGRjoOtOj5B4BGfw600OftAJGc8AUwI4W2SIT0PBqc55JPB6VU53AEZK81YjfeCMYoIJ4ycA9Tj+tSzNlSSAMe1V4W4VSeQcVYIDKQRjigTI1IKjnGafGxKcjpmokJUlScU9MBiM9yaB+aJUOAQSAM4p4PuDUXHI7GnKSB0zj8abQk+hNgEHsDSHGAAaQE7RxkAUKTwe2eppDEyQ3JzQ2ckjBPTpTiAck80hzkgjPPFOxIgBOATingDgDPFJtI4PSlUAHJGCKRSdnYTHJ44pwA6ZFIeCcnI96BnIwcUIPIMDOOooxwB1zTuue1NwBkmjYCPaAQQDQeQQBk1JzwCBimOMYHGO1J7gNOTwDyaYew9KkxnOTgmjYTx1P50x3Y3k5yMmnfhz6YpwUgEgYNG08DPIppiGE8gg8+9JtOc5zUgUDIxk0qqO44pAtSLBODjHNKE5xjFSlQM5GT9KapOR3ouK3cNvqAaftGM54pVORg4GaUDjn1oC2ownar5GcjFY7k54yMVtAEbgRnIyKx5B85ycEH+tNDaZEc5IBAOaRs55FOIJOMg49qaQ24gAYHoaZTBew5JFOGeScY/Wjb2I4pOeSDnPak0CEOABgU8EHHoaayEAAYxS5OMEc0rBcQ5LDB4PNKMbs5OQKMnkEUgYZOcDNFtRNikcAAn1zSHIcZP+FG4DBPP4UjHuetANkmTknOORgVJBnepwBk/nUPB5zwami+WRSSDz6UA30NQ5X1qPIbIzzUjDAAIqEghiQRkUIT2DbjnqakQgqcjJpgySAMA1LEgVAOTkkn6+lAkNGQTjp3pwGcg8UEENgDH86cMcn1oKSEI5IPXFMJAtQepGf54qQg8YxgVFJhYSAcDJoHYzHY5IyAM0w4GeCcU92GSCcYOOBTDjg5IFUHQCexzj+VIBknsB3pxI9eBSbskkAkE07iSE4BJo4CnH8qASScjHagDCkDg59KLjQDpxzS544GSOmOlAzjBIwKUY4PIpoZPZMTMDjHB7Vddj0GMelVbI/vQAQePxq6wBYkHg/hUvch7kIySTjkflTm7Y4NPwcg4pHztGT1pXFuQkE5OOBTs4xxxS9sd6Rhnnk0wejFJHUHgelG7IPajoDycCkK5AxyBQMXtgDkUmSOpwO3pSAEjGcEc0EEggEmgAzkgignqOp+tAyODSEEEnk45oC2gmR3HGaVsDgYINIqls+g60MpGO5FArjQSQTnmkOeuKUYBx1OKHxg+tAhhA56EimgHbycc0uQARxmkB+XIOe1DsAgHze57VFPypAOeaezFWFNYb1PrSaKS0G4AXAORimJgqQeCKeWAQDnOPpUWfbjOaTARnDKQTgCmWyFiWIJ5zSt/rCCeOOKmyI0B7mgLXGStuYU1lGcA5PtSMSRk9SaAOTjBOPzoAmQgLkYAIxThzknIpo+4CRn+VOZiFJxgCgWw0v0zwKa2CQSM0zrgnJq1aQh5VLjIBHFA/MS4wZnIwRgYxVXJwQCR1q1MP3kpzgZIqrkA5PWmmC3GxAgMQATzWNr04t9PuHOQNpA9a2uVQkDmuT8aXG3TY4kOXkcLgYz15qZOyZUNWbfgi2MWiREYBclvzNdJjHA4FZ2hQG10u2iKgEKAQBjBxWgPTAoVkrAhSflA7D86aqgkkHANK2cHFJERgADP607dRjsYBBI5pjKWwBzjrUvYZGSaTHIB70AIqjA4JJ9akAIAxgnvTVJ4xzTXlABPQdKAGzyhQB0BqmSZGAx/Shmad8jkZxVmKIggkYP0pLcBkaAZPAP8qXueMc1LwGPGQPpSKoLYJIH60wEC85p4ABAJGf5U4ADBI79RTWyCCBigBZug5yRRUczA4GRjODRQAo4wcc4pcjbgjk00EEDIzUgGQATjj6UkAgOQSTx+lM2AkEjmnKCMjIwe1IoO/OeDzUgQnMcp7jrU/UgjOcVHKBkHGM0qkYGTg07AWQeBjkAcUuSTyOBScDBA7D+VG4g4PFIBMncADjilGcgZBFKOo5/wNM6ZHUdadwFbOOBjpimdM807sARgk8005GQMc1QDODnj6UoPUYyDQOpAIA70oQnIPQVK3AgjBVyCMHNDHEgIGSDSyApKCeC3FIynIII65qgG3BMdyGAwDyfenuoDgg9fwpdRBxESCAR1xURkBVDkkgihaEE2cHAGDVtCNuevFVXIwDjkiplbjPbGKoVwKEjIPPvSLnzQQPrQOGI6nFKxIYHj/GlcEiQgZGDkULkEg4I7YoJBwQCDnIpVweM5NKwWTZLnoMmgY6dM9qjBKMAeR2qTIB4HNFhjhjOT1PFIckk84oGMAY4pRnJ7EUIWoZGDnk0DrntQR14yaBnJwMelDBb6ikdT60vpjtTSSRg8HNAxgEjmgpbikYx6UEcYAzRtPHAFLjGOcihCGjPPWjbnk8Gn4x3/rSUDSGBOcHmlwOCDwKcDwDkGmjOSCTkUBsOxnoBTcAZPanc8HGKMdwc0Ba40g9sYpcDkHrQcjtxQOwzkUErTQGycY5NJjBFOCFsnAwDgn3pCcfUUFbjgCSQBnv60DGCQcDHA96ie5EWV3YBOSM5zVZrvdkqQoHHqcUWEWpp0UZDFDjB55P5VlH75IJIBJ/WmvIGbOSTnr3owd2c8+1WlYBu0nnJB7UHIYHPWl5BJBPNIykkHIx+VIdkLx0OSKQgc85zS88EEACg5IwAcH8aAumMJO3jPFLkgAgZB/I0vYjJ5puCVAxkigQ7JyCOc8nvSckgEYFK+A4AyBxzRgBsAc4oADg4OMntSNyQBkUmTxyQKMkjJIznNGgMcuOSRzU8ABdQSeT+FQJnJyckVPbZMoJ69jQCNNgQSDk1EQckEknFTMSWJJyR1qNFLyEDls4A9STUiaK11eCzAwNzkcD0rO/tGeVwTJtAHAAwBUmoRmS9lUZZI22lh0zn+uDT7WIguxjwgU4JGBn1965ZOTemxew6DVJQwDkOM+mK1Y5VkUFSSDWNHbqct2xkjGKvWSmKUIc4bmnBvZjtoXXBUgdARmqdySpIHQjNXZM7u2RxVG8OGUnOSCK6EQZ7knkdaADgAn6d6byWPJOO2aMngkkDntVjTHeuegpI2PI6kn6UhJI4pyEBQAADT6jsAOMk885oJGMkcmgE9MADrRwQQKQX7Dh2yKMDoT1NNOeMZIz2FOJIbIzVIZas2HmAY5xV88kYAxis60J80Z5PNaJwORyCM/Soe5L3EA68g+lNcE8Y4pw7D0obHPpSF0IT06kijOe9PYAjIwDTCp4PAxVEhnAyaMkjg49+9NYEAdzmgZIxzg0D6i5AzyDQSecZwKaM5IyMD24p3TAPcdqBiEkEYPOKGzkkHikAyMntQcdQMigVxQw25BpCep60ZxjAGKTI3HOQPbpQFxrcEHNHXJI460SZ4AGMd6buIHfn1oBjZOAeMk9Kai7VAIycc/WjlmBJ6flTxjBBPSl0EREAMOMd6HwOex9KcwwSTycVHkMp5GR070ihAAVJBycYqDJEmPT8KkDHzCBwDUZA8wkkkDp9aGHmIFDTEk4HHWnzkYUY5JxRgHB6nNNcgqCxORzQJEZyMDGT1p65DE8n8OlQBzJIQDnmrESkgkcnNFh7khOIwM5JprklQo6U4IGAGeaDjgAZPShgJDFk5IJA7dquWSiRmJ6AEgdOlV+QpA6YqxaAbnJ4CrkYoDcrucM7deT9KpklnIyAM8cVZd+mDk1XACzEk8Y6VTGtEOm4hcdeM56VwOtMdR8WaVYISACXIOenNd5dnZbuSRjGa4Xw7jVfiFcyD5ltk2Zzntz/ADrKWtkaR0TZ6ZDHsQKDwAKce56ilj5PoDSSYGCDxV3JGE7sgDtinxrtQd6iQnzePXH6VOBgY7//AF6LAI2CBxgZ7UpwFByTQQDgAZNMlcKvI9uKVgEeUKpxwKpsXmOB0Jp5zPJtUcdyTVqGER88Ej25pWAbFbiNAO4p6pnjt+VSHGRzjNCce5FUA1VK5JGBSjHUAZB+tKx65HFNHJGBnmlYBFx8wOAc01uOMZpThSQBkZqKZ8NkHk/pQ0AwktLgDiiljU8cY460UIVx646Dg1ICAR24qIdz3px6j8KEMeU6nGeaYCcjOKAx25zz/wDXpu45/Gl5APlBIweDjioVJUEYyKsSD5Qe9QD5ixPWqAso25QT0+tKTjHJ5qCJjx9Ksso/lSQCDJbIxgUjdMggUi9T9BS0rAKTtUccHihiACcY/Cmljj8RR95Tn1/pQgI8nqR+VPXbzk4H1odAD0qNfmbmqAZdKMAg5Pb2pqMW25ORmnTcoc+tMHy9PUUlqwLN/Kk9uqjhlIwD34rOGGBGf8KnvGKlSOuRTJDmQnAB9qfUXUXedqg9j1q9GR5YJ64rO7fhV6Bi1uM0EsFB3knkY4p7ruBwcY5FJ/CKQE80C2HpnAGeTTwSMA4yaZGODT8dKdxjzyuc5NCk8EcZNSIoZQSOeP51GQFIx60x21JaBjqBzRRSsJbgM9OeOaDngjgU9UHpRtBYDtSC1tRmM9uafjHvShRkfSmbi3U96AH98nijqcUdhQ3ynihgHHcE4pGBHOeDR3/Gl9KaAbxg9iKB6ZAJpWUKeKX/AApFjfcjk0DPAAJNOjUORnmhflXj+LrQiVoIFBDEnAHbHJppuEiyCVBPQnqPp71UeZ3cgnA9qquTnPenYGi7NdlTgKSeuTVaS4eTkkgexwKZksOaCMEjJxV2QhhwAM5wetNXHIAzQ7FSMGjG0kDpn/Giw7aCZCkjHJo3gEjGSOPel/iH40uwMSSOeKlbiGFwc80bgxAJ7UN8r8U7aNtPoUxOSDg8ClA4OBkDio34HHHTpSuxUDBpEpCFTgnrz60YOD3zQejf570HlsHpS6gK3OCRkgUuec/pSL0/ChBlvwpgtwIBwMYP0oIyMc03cWY5Pb+lO9PpQJiDjPfj8asQH94hPTOfaokUNwRxT4PmZc9ulHUa0VjXLBsk8H26VGjhJCQcEcj604qOPwqA/wCtHuDmpAyfMK3MhJIYtn2znrWgl1JNAxZgGUgBvxrP1NBFcnaMVHHO6o2DXOnuWtjWikD+YGKs7gKpAwBg5J/Sr1xsfUIxFgrHGATnPIB/xrn45nHAYge1bWmqGhLn7xJyaI6sTJieckZJqnf5+UAevWrrdao3fzbQenNbrcXYzzgMTyDQWAwRyMUrAZP4fzprdqsaQZPJ5NAyQeTilXo30NNVjT3GOxwSSfbNIuTjBwPelH3c96SNjkjtTQkO3cYIxQTyM9/zp+0KOBSFRnHbNHmDJrU5lHYn8a1CAFUjrjmsUOQQQcH2rWtGMsa7uetTIGPPOBwDTSRjGATTR8xOaeVAqSerEBPOBzSHuPWg9aQ9KBMRl4IxTCDjgcYqSiqWgIiKngkcUg5z1zUpUYH0qFupHagLjiOMkgA03pnHbmj0ppY4PNAMUd8HP1FJwOTyfSlj9O3FD9BQHmJjd1z/ACpjA4wcE80qscdaE5xQIAm3BOTQ3YADHX6e9OHzHmmBRk/570rDZEzgSAADBGaiZiGyM470r/NLz/dNNl+4f896GhpjGIJ4yT0pwTtmgKFJI60M53kZ4pADMEB5wfaq24yMFBwB1NOlc880kIG38aAFRBHtAHJPNTqPlOc59KiI+dR2zUqdDTuKxIAFjBA5x3psXKk4ySamKjY3HY1FbcgA9MmkivIDnvz34qaAEJM/OQv86il6fh/WnFilvKAcDb/WgRG6cDB6elVhh7ggZwBzVmP5lbNVoP8Aj5eqYPQi1VwltIQcADOa5L4Uo11d6nfuOXlIBxjjJroPE8rRaRclTgrGcflWf8J1H/CPNJ/EznJrN/Ea/YO4XG45GB7VFMxUgE4HWpffvVe66/59aokIAXJOe/arBA4IIz/KoLX7gqZuDgdOaAEc4HB6VTkYyMFBzT52OOtOs0DE5FK/QCW3gESdwT1qYjGeTS+tL6/SluAx8gZznj6UR/d46frTn6GkRRjp/nNNbgNwTkkjFOBHTnimOxUcU9vlHFMCvI+GIAyTUb5Y8jOKWT7ppyKCT+FAD4xkD0FFSIoUDFFAH//Z"/>
  <p:tag name="MMPROD_11164LOGO" val="/9j/4AAQSkZJRgABAQAAAQABAAD/2wBDAAMCAgMCAgMDAwMEAwMEBQgFBQQEBQoHBwYIDAoMDAsKCwsNDhIQDQ4RDgsLEBYQERMUFRUVDA8XGBYUGBIUFRT/2wBDAQMEBAUEBQkFBQkUDQsNFBQUFBQUFBQUFBQUFBQUFBQUFBQUFBQUFBQUFBQUFBQUFBQUFBQUFBQUFBQUFBQUFBT/wAARCABeAF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dtBGKXIprthGI60ANYhRUU0u0Ent9APzNcj8Qfibofwx0ebVPEN8lpADtiiX5pp2xwkaDlmJ4wM46kgdPmvVvjn8R/i9qVzY+D7CXw5psZw62/lz6gUwfmmkY+TZggEgOTLgEqjDBHVRws6uu0e72POxGNp0fd3l2Pri/1e0063aa7uYraJeTJM4RR+JIrnJfjD4Igdon8W6Esw6o+pQgj6/NxXxF478C2vh/Q9b1zXNXt/FevaRNDBcWsk9zqcwlldlCyXEmLeMgq//LDAKgE5YA6i+H/hzDBpJ+xeIbw3+mwakDb6DoKhIZZVhUsHg3K3mMo27jwwIJAOPQ+o04x5uZv0R5DzScpcqjZ+Z9y6T4p0jXYjLp2p2eoRD/lpazpKv5qTV4TEsASDk4O0EjP17V8N/ED4PeC/BXjGPR/+EjttN8QNDHPby3OmS2mFZiqN9osjEkfzgAM6EBsDknNbzeKfi18Cn8zUbmXWtBjY8a5P9sh25AAW/VVeJjkgG4RUHGXzwcZYJOzpyvfvodEMzcZctSNj7ObkdqUnAGe9eU/Cf486B8V0mtLQtp+uWoBu9JvHUTwgjhl2kiRCekinac8HPFeoqwOMc4PPftXnTpypycZKzPZp1oVYqUHuTYHqc+tQbPrVkdKgrOx0XJDnB47VwvxU+Jem/C3wdea5qJeRUxHb20PMl1MxxHFGB1ZjgD0zk8Cu4kfahJ7V8L/Gnx5bfEb4sst3qE1h4T8O3EtjHdQKziN02reXChPmEimWOGMjgFy4JCkV24Sj7apr8K3PKx+K+r07LdlS00jWPihLr/xP8e3M50LR45HVbAs+Ag5s7MAfLgjElypIcsVQgKZT2F9LpPxX+EviLwxbp/wjWt+HYIpFsdHvs6fdSzo0trHkEfaSwRQSV+ZwWQkEE8T/AG1eePvEfhzUdEu5dP0rTLeGwi8MRaQrvBbTBURHM5j+0WsyDmQsvJRQoLEr9N+B/hp4b+FWkzajNpunafdKJJG+xxlUtEZmZo4znPUsDJwz8DAAVF7sXWjh4Lmdn0Xb1PFwWHqYqpywV77vzPJl/Z78Q+PIZZJEg8Ladqej2em6jCm5hI9s5aG4ijdS5G0RqUkMbAKQQck0ax8ING+G1x4Ns7jUraRtPkWMXBtrhY4YTcKyG4H2gB1Fy0ZCnCnLNgBMV6jpX7SPw28QXK20Hi2wWXAIS5Pk7juxwXAGS3YcggH6+YNa6Rr1/wCIv+Ei1yy+13d8WVftKjfDHLmJtjAYVgqDIbBUKRgsSfz3OeJ8RgKadNXV+mp9thOH6SqNV4tO3VFrxZ+zXq+vfEKw8dXOtR69cW97BdtB5SwjyYXDJHEhLAKcE8yKpJBODyPO/CV94t+FmqTXlxo8onvbqTRLq31u+8uXVry4nZobu4jBeOOFUR0DqxBLEKWUgn3Dwf8AGnwr4G8B2UPibxZZG6iaVYl3q0ssCyMkUgjTLbWQKwOCfmAzmtvTfEHgL9oXRJoLBrXWYLeTy45mtCwgbAI2h1wwyq7lPysMKwIJB9/L88delB1Y6SWl90eVjcgmuarTi+WL31PDPGHwY119OTxd4d0658JappF5LHNZWjtdLbIjkmfTzlHMLY3NAVCuCQqA4ZvbP2c/jkvxU0abT9V8my8W6ZHH9utYnDJcIwBjuYCCQ8MgIIYdCSORtZvEPi3D4/0Lx/p+q33iC08PeHfD8luR9juGtbGzhBkC5tvMLSNImUXarZBkUqPLUjmvEfjPRPCPxNTxp8P5p7i20yaS5u9PW0lhcJIS93aFHQEIyJLcxjorJcnjcqn6qVP6xRtLV7pr8mfMU631SurbdUfoFnAA71Dk1R0LWrXxDpVlqdjMtxZ3cKTwyoch0ZQykH0IINXdw96+ed4O1j7GP7yKlB6HKfFPxWfA/wAO/EevnG7TrGa4UEEhmWMlRjvlsDHvXxZ4Z1Bfh34A0+8u9QsYLvU76LS7sauCUvbVYGnvYpJBHIU33N15ZcKDhEOCBg/Sn7Ys7W37PXinEnlh/ssTNuC4D3USnJPAGCee1eK63fePbXwf4b03wGYhd3uo65Ld2sn2YGcLfSALtnH7wLGXBRSGACk5AFe3hElSv3f5anyuaSbrW6WO0/Zp8MeH9Sv4PEOltqM8dlbtZwyanem8EDGR1EMLgKojjSMsgUZYXe49seg/tGfC+6+KXw0vtF0+6+z30bi4gGBgsoIVCcEqCCRlcHBIJILA4XwV1S60T4XXF5dXFtFr15Iqxx6rdC3ElwtrCqxuwGQQqYIAJAXIABr5n+MXxy+NmgeLIhrMs3haKCbzbaHT4R9lnUcAh8nzl7kZYeoA4r5TMqkalWVOcttj2sJip5TSp4mNNy1T0Rb/AGSdT05dS8SeA/FuhjUI4S94llPbCWSCUMqSJtGWDEuCBgEAE/TrfiP4u1zwP4n0/QdCtLc6FeRxS6ZaX2kLLcwxNJsEZSRd5AZsAckgADB6eP8Ahr4yWGq/tAaL4x1WAaSl6nlazHCcwvIYpEZ1Ck7QQFYjJOc5wMAd98W/iD4A1f4keFptD1KOXQoIIIrmVXlzEBch3ySCxwqE4zweleXhnSlTdOolZPqfp2Oc8y9nisPCTU4pu17J9T0r4tTaB8M/gpq3iCz0zyvGGplbQ393Z+Tcy3EnEjqHxtVVDMqLhRt6Vl/sR/A+Cz0B/GuuadIdWupmGm/aDuVYNqkSqD/E53ZJJ4VcAd/M/wBq34oeFPFVr4b0XwnfLf6SlxLdahHHvYlxsVPvAkDb5g4yMdj0Od8OPj38X9e8aJH4V36gJ2VY9FjgU2MMSgKqgEjykUAAncpIGSc5NZydOVbT4Ynj5nmryvAxwijJzqSu+6S0sfZPxy8E6f4g0/SdUu5ZrT+z76EyXdqwSaBWkUJIpIIDRymKQkgjasgIIZgfEbjUPAD+DNa8IeDb2TxLqtjbHxpNrE8gmN1cpLG8kc3QiWSMCMqVBCkgkMMn3fX7/UtU+EGuw649ja+IDo1zLcQ2M5dI3EJIKkgE44zzwe54NfLnwq8RXWrfFfQvDw8M6Pp+k2Q1DT4Li10yWCWOFobgspbJhGTFHkrgngAnDrX3GWN1qXOpfCfmmaL2VRPks5LqfQf7IWpvJ8MbnQWd5Y/Deq3WjwTPgmWBCHhbjHAjkRRwPuivdN1fLv7El281x4yiLMQbbRLog9N8unRsx+pwM/QV9QYqMQkqsj2suk5YeLPJ/wBqXRZvEPwD8aW0P+tisWuwO/7lxL+f7uvJvhv8LtP+OOjaHe3eo3llZaLqOoyS2tozwyzx3ypdxL5iOCu1ZkJ6hgSMZOR9T6lYR6pZz21wizQTRtG6OMqykYII6EEE8H1r5J/Zx1WT4TfFDWPAWqNs2SnTUMpxkx5ks5CfSWCQoDjg28a8FgDtQnJ0ZQi7SWqPPxVOKxEJ1FeLPLP2pvhH4j8MataaJo/2/VvCtktv9ittpmkieSLywxAHzA/Z3XkcHbnJOT5jZ6X8SPhdCko1OXwmZl3NaXurwWrzqehe3klDMPZlII46V+iniLxp4Zi16fU28Q6bbXXhllttYiunICQXBUoGJGVYukboQGBIKjG7cPD/AIw+FPgF4s8Qf8JJrN682pX1+dPuDpV+yNJNGoZ1cEjDoGQlFO4BhgEjFfPyyxYmt7WrJ/JH6FR4o+qYFYOFGM0u58y3lpD48sftXiHSYtG1FyEg16xj8vTr6TPCXBjAjjcngSRsoycsAMmufv8AxFoUPiGSOTwBYRRLJtksBeXQkLknK7jIPmOGxlBxk8hSa+ubL4A/AW38VNoml+IJ7LxA3+jtbWGqslw2TtKgAEkEkAoAF5yR1Na1z8Evg74U8U3FzrHiSNtR8P2JF5BqcsX7hHCJFLIioi4UOqKQoyGXPKgjlxGU8rtRk233R6mU8UYenTm60OXTRJ6XPlmz0XQbHVf7ZTww2o6hckT6X4QtXluo4IwoCTXbYLFW6iP5SwJYlRgNPe+PPiz44D6fZ3t1p8K5jXQ9HljsQo6BRDGwZj2wVJPTBJxX0Lqnwa+D1xY6kNW+KGpPZ20kJvYk1KKCENMC0RkRYxlnAOGYlm9ecHJtP2Y/2fpbWPXk8S30+lQXo0+VJr9VQTg4MLjyg6MSAMZU5OMg4rrp5ND2dqkpJ+h4i4np0a3tfYxnK+8nd28j5/8Ahb4S8cy/EV9Lgi1HS7y8U2Gom6SRHSC5YQkMDgsxEgwx5UDcCApr7Iu/gk3wO8OXniGy8deJL/TtH0u6km0zU7kzW88hiba6ou0KdxJxgjJGAMAj0C31rwsPGOl6Wmu6fu0MLbR2EMwklW5dTHGJj1VghZVVjljIccgVwn7WnxDTw54dt9FgHnXUjLqE8EY3NJFFIohjCA5IluGhjI7qZT/CTXbluFnhX7KLdm76nj8R5pTzd/WJU1FpWSQz9jTSGs7PxreHCqNTi0pB1JFnbRwk56HJDdPSvpGvN/gF8PpPht8MdC0W5O6+SIz3jnq9zKxklJPf5mYfQDr1r0fIrfETUqjZ5uBhKnQirDnHXrnB74FfNX7VXwqvL4Q+O9Bt55dV023MGoQ2fyzz2nmLIHjP/PWF1Ei+pUAgjivpggMD/KoZI1kU5BPU8flxUUasqU1JFYmgq9NwZ8V+APCei/tEePNF8YXfiKOz1KztbaTW9Git1MOvLA5a3u0cv8qhtoZNrbCrRkDIY9Ff/sd6uNTt9S07xZbfaY/Fl54jbzdPljUC5WMOhMVyjkKULD5gWDAZGKsfF79nLUfDGvN4y+HaTGdZGvJtJt7gQyRzE5ee0dgyozAYeMqySAAFSQCND4XftUwTxy6Z4wtZobyz3far23tZFeDaMH7Xa/NJAwGSzANEOMOOAPXnzTjz0ZXXbqjwqajCXs6ytbqeg6T8G5dM+Nlz8RrjWVmmn0OPRpbBLbywGVxIZN5kPBI4UrgZznPNeefGP9mHT/iH448S6ld+MTpF54rsIdLsrRbeUmKWHbIXIWZBMCkTjYwAG7OTxn37w/4w0bxXZJd6Lqlnqtq/SezuFlUE9RuBOCOeP5Vw3jH4GaP408b6F4imu9QjudOmeVo11CdQ6tGygLhx5YBIyExkcMCCRXlOpVhJSS1Peo0sNNOLen3nlniH9iy41e51z7H4ySys9Yk0qe6jm0syyeZYxsibX89QFYMSwKkggYIxzX1P9hwX11rV5D4yntL3V/Eja7dmOyP2eaPerx27xmY5MbhisilSQ7KQQRj6elubHQbAPPcLBbW8fzPPLwAo5JZjxwOST9a8a+IP7V3hTwxpksuj3NvrTgsgvVnCWCsoyQZjkSEDPyQiRsjBCg5rrp1cTOXu9Tz61LCU9W9TjvFPwyb4FaTqepWvj680zw/ceI/7fOmQWHm311KwbdZpIsg3xyYHVCVCklgAxGH8FPCWp/HL4kyeOvEKpJotjeLOqxnfDd30askaRt3gtlZwGHEjszHPSq/hH4YeM/2jfEseueMbm+0jwttbKyxta3N7E23MEEe4tBblSNzljJL1Y4IWP680PQbLw7p1ppun2sdlYWqLFDbwqFRFAwAAAAO3T/GtalX2UXG95PdnJQw7xU1U2jHZPqaqx7VHt/jTcVMBn2qKvIPpo+6rFikxxilooERGMHryPSvOfiL8EPCHxHEU2taWr6jbENbanA5hu4GX7pWZcNwcHBJHAJBxXpGc0nUelXCcoPmi7MxqUoTVpq58p63+x5qtteNd6D4x8+QHP/E609HuW9AbyExTED3LEduaoN8BfjHasIbbxBpAthkKi+INdhAHptFwRj2BFfXG0YyeT70m7c3NdUcbUkuj9UedUwVLRJteh8mW37Jni7xBcpN4g8W6bbAEFkttNbUZevJWa9eRlPowBIOD2r1bwP8Asz+DvBupw6vcQ3viPXogqrq+v3T3c4IIIKhjtUggYKqCMDBr2EIB60ADcPX1rOWKq1Fa9kbU8HSpu7V2V1t1UqAgGDkYGME5yf1P51YCbR1p4GDR1Fcx32S2FqvViqu6go//2Q=="/>
  <p:tag name="MMPROD_UIDATA" val="&lt;database version=&quot;9.0&quot;&gt;&lt;object type=&quot;1&quot; unique_id=&quot;10001&quot;&gt;&lt;property id=&quot;20141&quot; value=&quot;ve duong cong&quot;/&gt;&lt;property id=&quot;20148&quot; value=&quot;5&quot;/&gt;&lt;property id=&quot;20184&quot; value=&quot;7&quot;/&gt;&lt;property id=&quot;20224&quot; value=&quot;E:\ve duong cong\e - lear&quot;/&gt;&lt;property id=&quot;20226&quot; value=&quot;E:\ve duong cong\ve duong cong.pptx&quot;/&gt;&lt;property id=&quot;20250&quot; value=&quot;0&quot;/&gt;&lt;property id=&quot;20251&quot; value=&quot;0&quot;/&gt;&lt;property id=&quot;20259&quot; value=&quot;1&quot;/&gt;&lt;property id=&quot;20600&quot; value=&quot;0&quot;/&gt;&lt;object type=&quot;2&quot; unique_id=&quot;10921&quot;&gt;&lt;object type=&quot;3&quot; unique_id=&quot;10922&quot;&gt;&lt;property id=&quot;20148&quot; value=&quot;5&quot;/&gt;&lt;property id=&quot;20300&quot; value=&quot;Slide 1 - &amp;quot;PHÒNG GIÁO DỤC VÀ ĐÀO TẠO QUẬN LONG BIÊN&amp;quot;&quot;/&gt;&lt;property id=&quot;20301&quot; value=&quot;Chao mung&quot;/&gt;&lt;property id=&quot;20303&quot; value=&quot;Nguyễn Thị Thu Huyền&quot;/&gt;&lt;property id=&quot;20307&quot; value=&quot;256&quot;/&gt;&lt;property id=&quot;20309&quot; value=&quot;11164&quot;/&gt;&lt;/object&gt;&lt;object type=&quot;3&quot; unique_id=&quot;10923&quot;&gt;&lt;property id=&quot;20148&quot; value=&quot;5&quot;/&gt;&lt;property id=&quot;20300&quot; value=&quot;Slide 2&quot;/&gt;&lt;property id=&quot;20301&quot; value=&quot;On bai cu&quot;/&gt;&lt;property id=&quot;20303&quot; value=&quot;Nguyễn Thị Thu Huyền&quot;/&gt;&lt;property id=&quot;20307&quot; value=&quot;257&quot;/&gt;&lt;property id=&quot;20309&quot; value=&quot;11164&quot;/&gt;&lt;/object&gt;&lt;object type=&quot;3&quot; unique_id=&quot;10924&quot;&gt;&lt;property id=&quot;20148&quot; value=&quot;5&quot;/&gt;&lt;property id=&quot;20300&quot; value=&quot;Slide 3&quot;/&gt;&lt;property id=&quot;20301&quot; value=&quot;Dap an&quot;/&gt;&lt;property id=&quot;20303&quot; value=&quot;Nguyễn Thị Thu Huyền&quot;/&gt;&lt;property id=&quot;20307&quot; value=&quot;258&quot;/&gt;&lt;property id=&quot;20309&quot; value=&quot;11164&quot;/&gt;&lt;/object&gt;&lt;object type=&quot;3&quot; unique_id=&quot;10925&quot;&gt;&lt;property id=&quot;20148&quot; value=&quot;5&quot;/&gt;&lt;property id=&quot;20300&quot; value=&quot;Slide 4&quot;/&gt;&lt;property id=&quot;20301&quot; value=&quot;Gioi thieu bai&quot;/&gt;&lt;property id=&quot;20303&quot; value=&quot;Nguyễn Thị Thu Huyền&quot;/&gt;&lt;property id=&quot;20307&quot; value=&quot;259&quot;/&gt;&lt;property id=&quot;20309&quot; value=&quot;11164&quot;/&gt;&lt;/object&gt;&lt;object type=&quot;3&quot; unique_id=&quot;10926&quot;&gt;&lt;property id=&quot;20148&quot; value=&quot;5&quot;/&gt;&lt;property id=&quot;20300&quot; value=&quot;Slide 5&quot;/&gt;&lt;property id=&quot;20301&quot; value=&quot;Thao tac ve duong cong&quot;/&gt;&lt;property id=&quot;20303&quot; value=&quot;Nguyễn Thị Thu Huyền&quot;/&gt;&lt;property id=&quot;20307&quot; value=&quot;260&quot;/&gt;&lt;property id=&quot;20309&quot; value=&quot;11164&quot;/&gt;&lt;/object&gt;&lt;object type=&quot;3&quot; unique_id=&quot;10927&quot;&gt;&lt;property id=&quot;20148&quot; value=&quot;5&quot;/&gt;&lt;property id=&quot;20300&quot; value=&quot;Slide 6&quot;/&gt;&lt;property id=&quot;20301&quot; value=&quot;Nhac lai buoc ve duong cong&quot;/&gt;&lt;property id=&quot;20303&quot; value=&quot;Nguyễn Thị Thu Huyền&quot;/&gt;&lt;property id=&quot;20307&quot; value=&quot;261&quot;/&gt;&lt;property id=&quot;20309&quot; value=&quot;11164&quot;/&gt;&lt;/object&gt;&lt;object type=&quot;3&quot; unique_id=&quot;10928&quot;&gt;&lt;property id=&quot;20148&quot; value=&quot;5&quot;/&gt;&lt;property id=&quot;20300&quot; value=&quot;Slide 7&quot;/&gt;&lt;property id=&quot;20301&quot; value=&quot;Cac buoc thuc hien&quot;/&gt;&lt;property id=&quot;20303&quot; value=&quot;Nguyễn Thị Thu Huyền&quot;/&gt;&lt;property id=&quot;20307&quot; value=&quot;262&quot;/&gt;&lt;property id=&quot;20309&quot; value=&quot;11164&quot;/&gt;&lt;/object&gt;&lt;object type=&quot;3&quot; unique_id=&quot;10929&quot;&gt;&lt;property id=&quot;20148&quot; value=&quot;5&quot;/&gt;&lt;property id=&quot;20300&quot; value=&quot;Slide 8&quot;/&gt;&lt;property id=&quot;20301&quot; value=&quot;Mau ve duong cong&quot;/&gt;&lt;property id=&quot;20303&quot; value=&quot;Nguyễn Thị Thu Huyền&quot;/&gt;&lt;property id=&quot;20307&quot; value=&quot;263&quot;/&gt;&lt;property id=&quot;20309&quot; value=&quot;11164&quot;/&gt;&lt;/object&gt;&lt;object type=&quot;3&quot; unique_id=&quot;10930&quot;&gt;&lt;property id=&quot;20148&quot; value=&quot;5&quot;/&gt;&lt;property id=&quot;20300&quot; value=&quot;Slide 9&quot;/&gt;&lt;property id=&quot;20301&quot; value=&quot;Xem phim&quot;/&gt;&lt;property id=&quot;20303&quot; value=&quot;Nguyễn Thị Thu Huyền&quot;/&gt;&lt;property id=&quot;20307&quot; value=&quot;264&quot;/&gt;&lt;property id=&quot;20309&quot; value=&quot;11164&quot;/&gt;&lt;/object&gt;&lt;object type=&quot;3&quot; unique_id=&quot;10931&quot;&gt;&lt;property id=&quot;20148&quot; value=&quot;5&quot;/&gt;&lt;property id=&quot;20300&quot; value=&quot;Slide 10&quot;/&gt;&lt;property id=&quot;20301&quot; value=&quot;Mau ve chu ca&quot;/&gt;&lt;property id=&quot;20303&quot; value=&quot;Nguyễn Thị Thu Huyền&quot;/&gt;&lt;property id=&quot;20307&quot; value=&quot;267&quot;/&gt;&lt;property id=&quot;20309&quot; value=&quot;11164&quot;/&gt;&lt;/object&gt;&lt;object type=&quot;3&quot; unique_id=&quot;10935&quot;&gt;&lt;property id=&quot;20148&quot; value=&quot;5&quot;/&gt;&lt;property id=&quot;20300&quot; value=&quot;Slide 15&quot;/&gt;&lt;property id=&quot;20301&quot; value=&quot;Dan do&quot;/&gt;&lt;property id=&quot;20303&quot; value=&quot;Nguyễn Thị Thu Huyền&quot;/&gt;&lt;property id=&quot;20307&quot; value=&quot;269&quot;/&gt;&lt;property id=&quot;20309&quot; value=&quot;11164&quot;/&gt;&lt;/object&gt;&lt;object type=&quot;3&quot; unique_id=&quot;10936&quot;&gt;&lt;property id=&quot;20148&quot; value=&quot;5&quot;/&gt;&lt;property id=&quot;20300&quot; value=&quot;Slide 16&quot;/&gt;&lt;property id=&quot;20301&quot; value=&quot;Ket thuc&quot;/&gt;&lt;property id=&quot;20303&quot; value=&quot;Nguyễn Thị Thu Huyền&quot;/&gt;&lt;property id=&quot;20307&quot; value=&quot;270&quot;/&gt;&lt;property id=&quot;20309&quot; value=&quot;11164&quot;/&gt;&lt;/object&gt;&lt;object type=&quot;3&quot; unique_id=&quot;13461&quot;&gt;&lt;property id=&quot;20148&quot; value=&quot;5&quot;/&gt;&lt;property id=&quot;20300&quot; value=&quot;Slide 12 - &amp;quot;Công cụ đường cong là công cụ nào?&amp;quot;&quot;/&gt;&lt;property id=&quot;20301&quot; value=&quot;Củng co bai hoc - Cau 1&quot;/&gt;&lt;property id=&quot;20303&quot; value=&quot;Nguyễn Thị Thu Huyền&quot;/&gt;&lt;property id=&quot;20307&quot; value=&quot;272&quot;/&gt;&lt;property id=&quot;20309&quot; value=&quot;11164&quot;/&gt;&lt;/object&gt;&lt;object type=&quot;3&quot; unique_id=&quot;13462&quot;&gt;&lt;property id=&quot;20148&quot; value=&quot;5&quot;/&gt;&lt;property id=&quot;20300&quot; value=&quot;Slide 13 - &amp;quot;Em hãy nối ý ở cột 1 với cột 2 để được đáp án đúng&amp;quot;&quot;/&gt;&lt;property id=&quot;20303&quot; value=&quot;Nguyễn Thị Thu Huyền&quot;/&gt;&lt;property id=&quot;20307&quot; value=&quot;273&quot;/&gt;&lt;property id=&quot;20309&quot; value=&quot;11164&quot;/&gt;&lt;/object&gt;&lt;object type=&quot;3&quot; unique_id=&quot;13463&quot;&gt;&lt;property id=&quot;20148&quot; value=&quot;5&quot;/&gt;&lt;property id=&quot;20300&quot; value=&quot;Slide 14 - &amp;quot;Củng cố bài học&amp;quot;&quot;/&gt;&lt;property id=&quot;20301&quot; value=&quot;Ket qua&quot;/&gt;&lt;property id=&quot;20303&quot; value=&quot;Nguyễn Thị Thu Huyền&quot;/&gt;&lt;property id=&quot;20307&quot; value=&quot;274&quot;/&gt;&lt;property id=&quot;20309&quot; value=&quot;11164&quot;/&gt;&lt;/object&gt;&lt;object type=&quot;3&quot; unique_id=&quot;13918&quot;&gt;&lt;property id=&quot;20148&quot; value=&quot;5&quot;/&gt;&lt;property id=&quot;20300&quot; value=&quot;Slide 11&quot;/&gt;&lt;property id=&quot;20301&quot; value=&quot;Thuc hanh&quot;/&gt;&lt;property id=&quot;20303&quot; value=&quot;Nguyễn Thị Thu Huyền&quot;/&gt;&lt;property id=&quot;20307&quot; value=&quot;275&quot;/&gt;&lt;property id=&quot;20309&quot; value=&quot;11164&quot;/&gt;&lt;/object&gt;&lt;/object&gt;&lt;object type=&quot;8&quot; unique_id=&quot;10953&quot;&gt;&lt;/object&gt;&lt;object type=&quot;4&quot; unique_id=&quot;11141&quot;&gt;&lt;object type=&quot;5&quot; unique_id=&quot;11164&quot;&gt;&lt;property id=&quot;20149&quot; value=&quot;Nguyễn Thị Thu Huyền&quot;/&gt;&lt;property id=&quot;20150&quot; value=&quot;Giáo viên Tin học&quot;/&gt;&lt;property id=&quot;20151&quot; value=&quot;anh the.jpg&quot;/&gt;&lt;property id=&quot;20153&quot; value=&quot;nguyenthuhuyen1407@gmail.com&quot;/&gt;&lt;property id=&quot;20155&quot; value=&quot;Trường Tiểu học Đô thị Việt Hưng&amp;#x0D;&amp;#x0A;&quot;/&gt;&lt;property id=&quot;20159&quot; value=&quot;logo.jpg&quot;/&gt;&lt;/object&gt;&lt;/object&gt;&lt;object type=&quot;10&quot; unique_id=&quot;11142&quot;&gt;&lt;object type=&quot;11&quot; unique_id=&quot;11143&quot;&gt;&lt;/object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EU5QTIxQSIvPg0KCQk8dWljb2xvciBuYW1lPSJnbG93IiB2YWx1ZT0iMHg2MDk3NzMiLz4NCgkJPHVpY29sb3IgbmFtZT0idGV4dCIgdmFsdWU9IjB4RkZGRkZGIi8+DQoJCTx1aWNvbG9yIG5hbWU9ImxpZ2h0IiB2YWx1ZT0iMHhBNTczMTIiLz4NCgkJPHVpY29sb3IgbmFtZT0ic2hhZG93IiB2YWx1ZT0iMHgwMDAwMDAiLz4NCgkJPHVpY29sb3IgbmFtZT0iYmFja2dyb3VuZCIgdmFsdWU9IjB4QzU4QzFGIi8+DQoJCTx1aWNvbG9yIG5hbWU9Im5vdGVzVGV4dEJhY2tncm91bmQiIHZhbHVlPSIweEZGRkZGRi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+DQoJCTx1aXJlcGxhY2UgbmFtZT0iYmdpbWFnZSIgdmFsdWU9IiIvPg0KCQk8dWlyZXBsYWNlIG5hbWU9ImluaXRpYWx0YWIiIHZhbHVlPSJvdXRsaW5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k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18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67"/>
  <p:tag name="MMPROD_ABSOLUTEPOSITIONID" val="100"/>
  <p:tag name="MMPROD_LASTVALUES" val="&lt;ChangeData&gt;&lt;Text&gt;&lt;![CDATA[Công cụ đường cong là công cụ nào?]]&gt;&lt;/Text&gt;&lt;FontSize&gt;&lt;![CDATA[5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2&quot;/&gt;&lt;lineCharCount val=&quot;12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31"/>
  <p:tag name="MMPROD_LASTVALUES" val="&lt;ChangeData&gt;&lt;Text&gt;&lt;![CDATA[Con cố gắng hơn nhé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32"/>
  <p:tag name="MMPROD_LASTVALUES" val="&lt;ChangeData&gt;&lt;Text&gt;&lt;![CDATA[Con giỏi quá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33"/>
  <p:tag name="MMPROD_LASTVALUES" val="&lt;ChangeData&gt;&lt;Text&gt;&lt;![CDATA[Con cố gắng hơn nhé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0&quot;/&gt;&lt;lineCharCount val=&quot;3&quot;/&gt;&lt;/TableIndex&gt;&lt;/ShapeTextInfo&gt;"/>
  <p:tag name="PRESENTER_SHAPEINFO" val="&lt;ThreeDShapeInfo&gt;&lt;uuid val=&quot;{2FB33C05-A084-4EEE-A708-38E0572F5A00}&quot;/&gt;&lt;isInvalidForFieldText val=&quot;0&quot;/&gt;&lt;Image&gt;&lt;filename val=&quot;E:\ve duong cong\e - lear\data\asimages\{2FB33C05-A084-4EEE-A708-38E0572F5A00}_12.png&quot;/&gt;&lt;left val=&quot;32&quot;/&gt;&lt;top val=&quot;441&quot;/&gt;&lt;width val=&quot;272&quot;/&gt;&lt;height val=&quot;70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Con cố gắng hơn -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3&quot;/&gt;&lt;lineCharCount val=&quot;17&quot;/&gt;&lt;/TableIndex&gt;&lt;/ShapeTextInfo&gt;"/>
  <p:tag name="PRESENTER_SHAPEINFO" val="&lt;ThreeDShapeInfo&gt;&lt;uuid val=&quot;{45A5FD37-1708-457D-AE68-433E8558C6A3}&quot;/&gt;&lt;isInvalidForFieldText val=&quot;0&quot;/&gt;&lt;Image&gt;&lt;filename val=&quot;E:\ve duong cong\e - lear\data\asimages\{45A5FD37-1708-457D-AE68-433E8558C6A3}_12.png&quot;/&gt;&lt;left val=&quot;66&quot;/&gt;&lt;top val=&quot;435&quot;/&gt;&lt;width val=&quot;249&quot;/&gt;&lt;height val=&quot;70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Đúng rồi, chúc mừng con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ADD4A138-F580-46E2-A071-80E746AE5CED}&quot;/&gt;&lt;isInvalidForFieldText val=&quot;0&quot;/&gt;&lt;Image&gt;&lt;filename val=&quot;E:\ve duong cong\e - lear\data\asimages\{ADD4A138-F580-46E2-A071-80E746AE5CED}_12.png&quot;/&gt;&lt;left val=&quot;54&quot;/&gt;&lt;top val=&quot;444&quot;/&gt;&lt;width val=&quot;250&quot;/&gt;&lt;height val=&quot;58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Đáp án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B4AB956A-F9AA-4C8B-90D2-D4A87975D4F7}&quot;/&gt;&lt;isInvalidForFieldText val=&quot;0&quot;/&gt;&lt;Image&gt;&lt;filename val=&quot;E:\ve duong cong\e - lear\data\asimages\{B4AB956A-F9AA-4C8B-90D2-D4A87975D4F7}_12.png&quot;/&gt;&lt;left val=&quot;44&quot;/&gt;&lt;top val=&quot;435&quot;/&gt;&lt;width val=&quot;297&quot;/&gt;&lt;height val=&quot;64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4C23AB6A-777A-4930-A926-8711D4BBF9C7}&quot;/&gt;&lt;isInvalidForFieldText val=&quot;0&quot;/&gt;&lt;Image&gt;&lt;filename val=&quot;E:\ve duong cong\e - lear\data\asimages\{4C23AB6A-777A-4930-A926-8711D4BBF9C7}_12.png&quot;/&gt;&lt;left val=&quot;34&quot;/&gt;&lt;top val=&quot;438&quot;/&gt;&lt;width val=&quot;287&quot;/&gt;&lt;height val=&quot;64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chưa hoàn thành câu hỏi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4&quot;/&gt;&lt;lineCharCount val=&quot;4&quot;/&gt;&lt;/TableIndex&gt;&lt;/ShapeTextInfo&gt;"/>
  <p:tag name="PRESENTER_SHAPEINFO" val="&lt;ThreeDShapeInfo&gt;&lt;uuid val=&quot;{3E2C32DA-2248-404E-B9E8-0EA71C10ADE8}&quot;/&gt;&lt;isInvalidForFieldText val=&quot;0&quot;/&gt;&lt;Image&gt;&lt;filename val=&quot;E:\ve duong cong\e - lear\data\asimages\{3E2C32DA-2248-404E-B9E8-0EA71C10ADE8}_12.png&quot;/&gt;&lt;left val=&quot;63&quot;/&gt;&lt;top val=&quot;439&quot;/&gt;&lt;width val=&quot;250&quot;/&gt;&lt;height val=&quot;71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hoàn thành câu hỏi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8&quot;/&gt;&lt;/TableIndex&gt;&lt;/ShapeTextInfo&gt;"/>
  <p:tag name="PRESENTER_SHAPEINFO" val="&lt;ThreeDShapeInfo&gt;&lt;uuid val=&quot;{AB4D8132-D517-4E2B-9F53-B62000D410AA}&quot;/&gt;&lt;isInvalidForFieldText val=&quot;0&quot;/&gt;&lt;Image&gt;&lt;filename val=&quot;E:\ve duong cong\e - lear\data\asimages\{AB4D8132-D517-4E2B-9F53-B62000D410AA}_12.png&quot;/&gt;&lt;left val=&quot;65&quot;/&gt;&lt;top val=&quot;441&quot;/&gt;&lt;width val=&quot;268&quot;/&gt;&lt;height val=&quot;70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82,8]]&gt;&lt;/Left&gt;&lt;Top&gt;&lt;![CDATA[193,23]]&gt;&lt;/Top&gt;&lt;/ChangeData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71,9]]&gt;&lt;/Left&gt;&lt;Top&gt;&lt;![CDATA[193,23]]&gt;&lt;/Top&gt;&lt;/ChangeData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23E1125-30C6-41F3-94DE-6A507C90D8F2}&quot;/&gt;&lt;isInvalidForFieldText val=&quot;0&quot;/&gt;&lt;Image&gt;&lt;filename val=&quot;E:\ve duong cong\e - lear\data\asimages\{223E1125-30C6-41F3-94DE-6A507C90D8F2}_12.png&quot;/&gt;&lt;left val=&quot;114&quot;/&gt;&lt;top val=&quot;311&quot;/&gt;&lt;width val=&quot;66&quot;/&gt;&lt;height val=&quot;63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C95DBB-F249-4CE1-8A90-6B81EC9B7C8A}&quot;/&gt;&lt;isInvalidForFieldText val=&quot;0&quot;/&gt;&lt;Image&gt;&lt;filename val=&quot;E:\ve duong cong\e - lear\data\asimages\{C5C95DBB-F249-4CE1-8A90-6B81EC9B7C8A}_12.png&quot;/&gt;&lt;left val=&quot;116&quot;/&gt;&lt;top val=&quot;165&quot;/&gt;&lt;width val=&quot;63&quot;/&gt;&lt;height val=&quot;67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F3EE31C-1F52-4B21-9A9C-BC577BF1EE32}&quot;/&gt;&lt;isInvalidForFieldText val=&quot;0&quot;/&gt;&lt;Image&gt;&lt;filename val=&quot;E:\ve duong cong\e - lear\data\asimages\{2F3EE31C-1F52-4B21-9A9C-BC577BF1EE32}_12.png&quot;/&gt;&lt;left val=&quot;114&quot;/&gt;&lt;top val=&quot;238&quot;/&gt;&lt;width val=&quot;63&quot;/&gt;&lt;height val=&quot;67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8,15433]]&gt;&lt;/Left&gt;&lt;Top&gt;&lt;![CDATA[190,6211]]&gt;&lt;/Top&gt;&lt;/ChangeData&gt;"/>
  <p:tag name="MMPROD_ID" val="10071"/>
  <p:tag name="MMPROD_TYPE" val="10018"/>
  <p:tag name="MMPROD_DATA" val="&lt;property id=&quot;10074&quot; value=&quot;0&quot;/&gt;&lt;property id=&quot;10190&quot; value=&quot;Con cố gắng hơn nhé&quot;/&gt;&lt;property id=&quot;10193&quot; value=&quot;A&quot;/&gt;&lt;property id=&quot;10199&quot; value=&quot;1&quot;/&gt;&lt;object type=&quot;10049&quot; unique_id=&quot;10072&quot;&gt;&lt;property id=&quot;10020&quot; value=&quot;2&quot;/&gt;&lt;property id=&quot;10102&quot; value=&quot;0&quot;/&gt;&lt;property id=&quot;10191&quot; value=&quot;30&quot;/&gt;&lt;/object&gt;"/>
  <p:tag name="MMPROD_COLLECTIONCONTAINERID" val="10068"/>
  <p:tag name="MMPROD_PARENTID" val="10067"/>
  <p:tag name="MMPROD_ANSWERLETTER" val="A) 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8,15433]]&gt;&lt;/Left&gt;&lt;Top&gt;&lt;![CDATA[260,2992]]&gt;&lt;/Top&gt;&lt;/ChangeData&gt;"/>
  <p:tag name="MMPROD_ID" val="10073"/>
  <p:tag name="MMPROD_TYPE" val="10018"/>
  <p:tag name="MMPROD_DATA" val="&lt;property id=&quot;10074&quot; value=&quot;1&quot;/&gt;&lt;property id=&quot;10190&quot; value=&quot;Con giỏi quá!&quot;/&gt;&lt;property id=&quot;10193&quot; value=&quot;B&quot;/&gt;&lt;property id=&quot;10199&quot; value=&quot;1&quot;/&gt;&lt;object type=&quot;10049&quot; unique_id=&quot;10074&quot;&gt;&lt;property id=&quot;10020&quot; value=&quot;2&quot;/&gt;&lt;property id=&quot;10102&quot; value=&quot;0&quot;/&gt;&lt;property id=&quot;10191&quot; value=&quot;29&quot;/&gt;&lt;/object&gt;"/>
  <p:tag name="MMPROD_COLLECTIONCONTAINERID" val="10068"/>
  <p:tag name="MMPROD_PARENTID" val="10067"/>
  <p:tag name="MMPROD_ANSWERLETTER" val="B) 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8,15433]]&gt;&lt;/Left&gt;&lt;Top&gt;&lt;![CDATA[328,6488]]&gt;&lt;/Top&gt;&lt;/ChangeData&gt;"/>
  <p:tag name="MMPROD_ID" val="10075"/>
  <p:tag name="MMPROD_TYPE" val="10018"/>
  <p:tag name="MMPROD_DATA" val="&lt;property id=&quot;10074&quot; value=&quot;0&quot;/&gt;&lt;property id=&quot;10190&quot; value=&quot;Con cố gắng hơn nhé&quot;/&gt;&lt;property id=&quot;10193&quot; value=&quot;C&quot;/&gt;&lt;property id=&quot;10199&quot; value=&quot;1&quot;/&gt;&lt;object type=&quot;10049&quot; unique_id=&quot;10076&quot;&gt;&lt;property id=&quot;10020&quot; value=&quot;2&quot;/&gt;&lt;property id=&quot;10102&quot; value=&quot;0&quot;/&gt;&lt;property id=&quot;10191&quot; value=&quot;31&quot;/&gt;&lt;/object&gt;"/>
  <p:tag name="MMPROD_COLLECTIONCONTAINERID" val="10068"/>
  <p:tag name="MMPROD_PARENTID" val="10067"/>
  <p:tag name="MMPROD_ANSWERLETTER" val="C) 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2]]&gt;&lt;/FontSize&gt;&lt;Left&gt;&lt;![CDATA[101]]&gt;&lt;/Left&gt;&lt;Top&gt;&lt;![CDATA[137,6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36]]&gt;&lt;/Left&gt;&lt;Top&gt;&lt;![CDATA[137,6]]&gt;&lt;/Top&gt;&lt;/ChangeData&gt;"/>
  <p:tag name="MMPROD_ABSOLUTEPOSITIONID" val="1023"/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2]]&gt;&lt;/FontSize&gt;&lt;Left&gt;&lt;![CDATA[101]]&gt;&lt;/Left&gt;&lt;Top&gt;&lt;![CDATA[97,6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35]]&gt;&lt;/Left&gt;&lt;Top&gt;&lt;![CDATA[97,6]]&gt;&lt;/Top&gt;&lt;/ChangeData&gt;"/>
  <p:tag name="MMPROD_ABSOLUTEPOSITIONID" val="1022"/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2]]&gt;&lt;/FontSize&gt;&lt;Left&gt;&lt;![CDATA[101]]&gt;&lt;/Left&gt;&lt;Top&gt;&lt;![CDATA[57,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35]]&gt;&lt;/Left&gt;&lt;Top&gt;&lt;![CDATA[57,6]]&gt;&lt;/Top&gt;&lt;/ChangeData&gt;"/>
  <p:tag name="MMPROD_ABSOLUTEPOSITIONID" val="1021"/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Hủy]]&gt;&lt;/Text&gt;&lt;FontSize&gt;&lt;![CDATA[14]]&gt;&lt;/FontSize&gt;&lt;Left&gt;&lt;![CDATA[288,2043]]&gt;&lt;/Left&gt;&lt;Top&gt;&lt;![CDATA[388,8651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173,1976]]&gt;&lt;/Left&gt;&lt;Top&gt;&lt;![CDATA[386,208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3]]&gt;&lt;/SlideID&gt;&lt;/ChangeData&gt;"/>
  <p:tag name="PPSNARRATION" val="35,2049250725,E:\ve duong cong\ve duong cong_pptx\Media.ppcx"/>
  <p:tag name="PPSNARRATIONPROPS" val="E:\ve duong cong\am thanh\Sl12.wav"/>
  <p:tag name="MMPROD_PASSDATA" val="&lt;object type=&quot;10050&quot; unique_id=&quot;10079&quot;&gt;&lt;property id=&quot;10020&quot; value=&quot;2&quot;/&gt;&lt;property id=&quot;10102&quot; value=&quot;1&quot;/&gt;&lt;property id=&quot;10191&quot; value=&quot;32&quot;/&gt;&lt;/object&gt;"/>
  <p:tag name="MMPROD_FAILDATA" val="&lt;object type=&quot;10051&quot; unique_id=&quot;10080&quot;&gt;&lt;property id=&quot;10020&quot; value=&quot;2&quot;/&gt;&lt;property id=&quot;10102&quot; value=&quot;1&quot;/&gt;&lt;property id=&quot;10191&quot; value=&quot;33&quot;/&gt;&lt;/object&gt;"/>
  <p:tag name="MMPROD_ID" val="10077"/>
  <p:tag name="MMPROD_TYPE" val="10016"/>
  <p:tag name="MMPROD_DATA" val="&lt;property id=&quot;10026&quot; value=&quot;10&quot;/&gt;&lt;property id=&quot;10027&quot; value=&quot;Interaction10077&quot;/&gt;&lt;property id=&quot;10028&quot; value=&quot;0&quot;/&gt;&lt;property id=&quot;10070&quot; value=&quot;Câu hỏi 2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56"/>
  <p:tag name="MMPROD_PARENTQUESTIONGROUPID" val="10061"/>
  <p:tag name="QUIZCLIPSSOURCE" val="2049250725,E:\ve duong cong\ve duong cong_pptx\Media.ppcx"/>
  <p:tag name="MMPROD_ANSWERCOUNT" val="4"/>
  <p:tag name="MMPROD_ITEMCOUNT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77"/>
  <p:tag name="MMPROD_ABSOLUTEPOSITIONID" val="100"/>
  <p:tag name="MMPROD_LASTVALUES" val="&lt;ChangeData&gt;&lt;Text&gt;&lt;![CDATA[Em hãy nối ý ở cột 1 với cột 2 để được đáp án đúng]]&gt;&lt;/Text&gt;&lt;FontSize&gt;&lt;![CDATA[43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16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1]]&gt;&lt;/Text&gt;&lt;FontSize&gt;&lt;![CDATA[2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2]]&gt;&lt;/Text&gt;&lt;FontSize&gt;&lt;![CDATA[2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4,8201]]&gt;&lt;/Left&gt;&lt;Top&gt;&lt;![CDATA[88,2]]&gt;&lt;/Top&gt;&lt;/ChangeData&gt;"/>
  <p:tag name="MMPROD_ABSOLUTEPOSITIONID" val="4001"/>
  <p:tag name="MMPROD_ID" val="10082"/>
  <p:tag name="MMPROD_TYPE" val="10023"/>
  <p:tag name="MMPROD_DATA" val="&lt;property id=&quot;10193&quot; value=&quot;A&quot;/&gt;&lt;property id=&quot;10199&quot; value=&quot;0&quot;/&gt;"/>
  <p:tag name="MMPROD_COLLECTIONCONTAINERID" val="10078"/>
  <p:tag name="MMPROD_PARENTID" val="1007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4,8201]]&gt;&lt;/Left&gt;&lt;Top&gt;&lt;![CDATA[128,2]]&gt;&lt;/Top&gt;&lt;/ChangeData&gt;"/>
  <p:tag name="MMPROD_ABSOLUTEPOSITIONID" val="4002"/>
  <p:tag name="MMPROD_ID" val="10083"/>
  <p:tag name="MMPROD_TYPE" val="10023"/>
  <p:tag name="MMPROD_DATA" val="&lt;property id=&quot;10193&quot; value=&quot;B&quot;/&gt;&lt;property id=&quot;10199&quot; value=&quot;0&quot;/&gt;"/>
  <p:tag name="MMPROD_COLLECTIONCONTAINERID" val="10078"/>
  <p:tag name="MMPROD_PARENTID" val="1007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4,82]]&gt;&lt;/Left&gt;&lt;Top&gt;&lt;![CDATA[168,2]]&gt;&lt;/Top&gt;&lt;/ChangeData&gt;"/>
  <p:tag name="MMPROD_ABSOLUTEPOSITIONID" val="4003"/>
  <p:tag name="MMPROD_ID" val="10084"/>
  <p:tag name="MMPROD_TYPE" val="10023"/>
  <p:tag name="MMPROD_DATA" val="&lt;property id=&quot;10193&quot; value=&quot;C&quot;/&gt;&lt;property id=&quot;10199&quot; value=&quot;0&quot;/&gt;"/>
  <p:tag name="MMPROD_COLLECTIONCONTAINERID" val="10078"/>
  <p:tag name="MMPROD_PARENTID" val="1007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4,82]]&gt;&lt;/Left&gt;&lt;Top&gt;&lt;![CDATA[208,2]]&gt;&lt;/Top&gt;&lt;/ChangeData&gt;"/>
  <p:tag name="MMPROD_ABSOLUTEPOSITIONID" val="4004"/>
  <p:tag name="MMPROD_ID" val="10085"/>
  <p:tag name="MMPROD_TYPE" val="10023"/>
  <p:tag name="MMPROD_DATA" val="&lt;property id=&quot;10193&quot; value=&quot;D&quot;/&gt;&lt;property id=&quot;10199&quot; value=&quot;0&quot;/&gt;"/>
  <p:tag name="MMPROD_COLLECTIONCONTAINERID" val="10078"/>
  <p:tag name="MMPROD_PARENTID" val="100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60]]&gt;&lt;/Left&gt;&lt;Top&gt;&lt;![CDATA[88,2]]&gt;&lt;/Top&gt;&lt;/ChangeData&gt;"/>
  <p:tag name="MMPROD_ABSOLUTEPOSITIONID" val="3001"/>
  <p:tag name="MMPROD_ID" val="10086"/>
  <p:tag name="MMPROD_TYPE" val="10028"/>
  <p:tag name="MMPROD_COLLECTIONCONTAINERID" val="10081"/>
  <p:tag name="MMPROD_PARENTID" val="1007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60]]&gt;&lt;/Left&gt;&lt;Top&gt;&lt;![CDATA[128,2]]&gt;&lt;/Top&gt;&lt;/ChangeData&gt;"/>
  <p:tag name="MMPROD_ABSOLUTEPOSITIONID" val="3002"/>
  <p:tag name="MMPROD_ID" val="10087"/>
  <p:tag name="MMPROD_TYPE" val="10028"/>
  <p:tag name="MMPROD_COLLECTIONCONTAINERID" val="10081"/>
  <p:tag name="MMPROD_PARENTID" val="1007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60]]&gt;&lt;/Left&gt;&lt;Top&gt;&lt;![CDATA[168,2]]&gt;&lt;/Top&gt;&lt;/ChangeData&gt;"/>
  <p:tag name="MMPROD_ABSOLUTEPOSITIONID" val="3003"/>
  <p:tag name="MMPROD_ID" val="10088"/>
  <p:tag name="MMPROD_TYPE" val="10028"/>
  <p:tag name="MMPROD_COLLECTIONCONTAINERID" val="10081"/>
  <p:tag name="MMPROD_PARENTID" val="1007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60]]&gt;&lt;/Left&gt;&lt;Top&gt;&lt;![CDATA[208,2]]&gt;&lt;/Top&gt;&lt;/ChangeData&gt;"/>
  <p:tag name="MMPROD_ABSOLUTEPOSITIONID" val="3004"/>
  <p:tag name="MMPROD_ID" val="10089"/>
  <p:tag name="MMPROD_TYPE" val="10028"/>
  <p:tag name="MMPROD_COLLECTIONCONTAINERID" val="10081"/>
  <p:tag name="MMPROD_PARENTID" val="1007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20077151-27C2-4150-A3E4-65EFEA477282}&quot;/&gt;&lt;isInvalidForFieldText val=&quot;0&quot;/&gt;&lt;Image&gt;&lt;filename val=&quot;E:\ve duong cong\e - lear\data\asimages\{20077151-27C2-4150-A3E4-65EFEA477282}_13.png&quot;/&gt;&lt;left val=&quot;402&quot;/&gt;&lt;top val=&quot;460&quot;/&gt;&lt;width val=&quot;297&quot;/&gt;&lt;height val=&quot;58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Con cố gắng hơn -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3&quot;/&gt;&lt;lineCharCount val=&quot;17&quot;/&gt;&lt;/TableIndex&gt;&lt;/ShapeTextInfo&gt;"/>
  <p:tag name="PRESENTER_SHAPEINFO" val="&lt;ThreeDShapeInfo&gt;&lt;uuid val=&quot;{01B6AF3B-D74A-464D-9C54-596477701AA3}&quot;/&gt;&lt;isInvalidForFieldText val=&quot;0&quot;/&gt;&lt;Image&gt;&lt;filename val=&quot;E:\ve duong cong\e - lear\data\asimages\{01B6AF3B-D74A-464D-9C54-596477701AA3}_13.png&quot;/&gt;&lt;left val=&quot;442&quot;/&gt;&lt;top val=&quot;452&quot;/&gt;&lt;width val=&quot;250&quot;/&gt;&lt;height val=&quot;70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Đúng rồi, chúc mừng con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494C05F1-B059-4207-9224-F4ED8B4F356A}&quot;/&gt;&lt;isInvalidForFieldText val=&quot;0&quot;/&gt;&lt;Image&gt;&lt;filename val=&quot;E:\ve duong cong\e - lear\data\asimages\{494C05F1-B059-4207-9224-F4ED8B4F356A}_13.png&quot;/&gt;&lt;left val=&quot;444&quot;/&gt;&lt;top val=&quot;455&quot;/&gt;&lt;width val=&quot;250&quot;/&gt;&lt;height val=&quot;58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Đáp án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B2538279-151D-4B6D-B184-DD803F906759}&quot;/&gt;&lt;isInvalidForFieldText val=&quot;0&quot;/&gt;&lt;Image&gt;&lt;filename val=&quot;E:\ve duong cong\e - lear\data\asimages\{B2538279-151D-4B6D-B184-DD803F906759}_13.png&quot;/&gt;&lt;left val=&quot;464&quot;/&gt;&lt;top val=&quot;454&quot;/&gt;&lt;width val=&quot;214&quot;/&gt;&lt;height val=&quot;64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DD974840-E6BF-49D3-BF2A-E113F654D974}&quot;/&gt;&lt;isInvalidForFieldText val=&quot;0&quot;/&gt;&lt;Image&gt;&lt;filename val=&quot;E:\ve duong cong\e - lear\data\asimages\{DD974840-E6BF-49D3-BF2A-E113F654D974}_13.png&quot;/&gt;&lt;left val=&quot;434&quot;/&gt;&lt;top val=&quot;461&quot;/&gt;&lt;width val=&quot;250&quot;/&gt;&lt;height val=&quot;64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chưa hoàn thành câu hỏi!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89AFEE9F-1CED-43A8-828C-EF3E18D5CAFD}&quot;/&gt;&lt;isInvalidForFieldText val=&quot;0&quot;/&gt;&lt;Image&gt;&lt;filename val=&quot;E:\ve duong cong\e - lear\data\asimages\{89AFEE9F-1CED-43A8-828C-EF3E18D5CAFD}_13.png&quot;/&gt;&lt;left val=&quot;434&quot;/&gt;&lt;top val=&quot;456&quot;/&gt;&lt;width val=&quot;288&quot;/&gt;&lt;height val=&quot;58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hoàn thành câu hỏi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8&quot;/&gt;&lt;lineCharCount val=&quot;18&quot;/&gt;&lt;/TableIndex&gt;&lt;/ShapeTextInfo&gt;"/>
  <p:tag name="PRESENTER_SHAPEINFO" val="&lt;ThreeDShapeInfo&gt;&lt;uuid val=&quot;{181F7D8E-314D-4FDE-BF9C-AED5E88BC2CC}&quot;/&gt;&lt;isInvalidForFieldText val=&quot;0&quot;/&gt;&lt;Image&gt;&lt;filename val=&quot;E:\ve duong cong\e - lear\data\asimages\{181F7D8E-314D-4FDE-BF9C-AED5E88BC2CC}_13.png&quot;/&gt;&lt;left val=&quot;450&quot;/&gt;&lt;top val=&quot;450&quot;/&gt;&lt;width val=&quot;268&quot;/&gt;&lt;height val=&quot;71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82,8]]&gt;&lt;/Left&gt;&lt;Top&gt;&lt;![CDATA[193,23]]&gt;&lt;/Top&gt;&lt;/ChangeData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71,9]]&gt;&lt;/Left&gt;&lt;Top&gt;&lt;![CDATA[193,23]]&gt;&lt;/Top&gt;&lt;/ChangeData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C5BFA64-3C18-410E-82C1-B6309B5AE5D0}&quot;/&gt;&lt;isInvalidForFieldText val=&quot;0&quot;/&gt;&lt;Image&gt;&lt;filename val=&quot;E:\ve duong cong\e - lear\data\asimages\{AC5BFA64-3C18-410E-82C1-B6309B5AE5D0}_13.png&quot;/&gt;&lt;left val=&quot;555&quot;/&gt;&lt;top val=&quot;160&quot;/&gt;&lt;width val=&quot;63&quot;/&gt;&lt;height val=&quot;58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8D47B8-7B50-4CA7-8EA4-8E649F1E259F}&quot;/&gt;&lt;isInvalidForFieldText val=&quot;0&quot;/&gt;&lt;Image&gt;&lt;filename val=&quot;E:\ve duong cong\e - lear\data\asimages\{BB8D47B8-7B50-4CA7-8EA4-8E649F1E259F}_13.png&quot;/&gt;&lt;left val=&quot;554&quot;/&gt;&lt;top val=&quot;218&quot;/&gt;&lt;width val=&quot;61&quot;/&gt;&lt;height val=&quot;62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C691CE-43FC-4339-ADBC-4B6BE11DD8DC}&quot;/&gt;&lt;isInvalidForFieldText val=&quot;0&quot;/&gt;&lt;Image&gt;&lt;filename val=&quot;E:\ve duong cong\e - lear\data\asimages\{75C691CE-43FC-4339-ADBC-4B6BE11DD8DC}_13.png&quot;/&gt;&lt;left val=&quot;561&quot;/&gt;&lt;top val=&quot;333&quot;/&gt;&lt;width val=&quot;57&quot;/&gt;&lt;height val=&quot;60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67186-A4EF-4FC7-AD66-D5C09571E461}&quot;/&gt;&lt;isInvalidForFieldText val=&quot;0&quot;/&gt;&lt;Image&gt;&lt;filename val=&quot;E:\ve duong cong\e - lear\data\asimages\{34167186-A4EF-4FC7-AD66-D5C09571E461}_13.png&quot;/&gt;&lt;left val=&quot;556&quot;/&gt;&lt;top val=&quot;280&quot;/&gt;&lt;width val=&quot;61&quot;/&gt;&lt;height val=&quot;57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Hủy]]&gt;&lt;/Text&gt;&lt;FontSize&gt;&lt;![CDATA[14]]&gt;&lt;/FontSize&gt;&lt;Left&gt;&lt;![CDATA[573,9]]&gt;&lt;/Left&gt;&lt;Top&gt;&lt;![CDATA[408,8877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84,8]]&gt;&lt;/Left&gt;&lt;Top&gt;&lt;![CDATA[408,8877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A]]&gt;&lt;/Text&gt;&lt;FontSize&gt;&lt;![CDATA[21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ông cụ chọn]]&gt;&lt;/Text&gt;&lt;FontSize&gt;&lt;![CDATA[22]]&gt;&lt;/FontSize&gt;&lt;Left&gt;&lt;![CDATA[93,8]]&gt;&lt;/Left&gt;&lt;Top&gt;&lt;![CDATA[208,2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1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ông cụ tô màu]]&gt;&lt;/Text&gt;&lt;FontSize&gt;&lt;![CDATA[22]]&gt;&lt;/FontSize&gt;&lt;Left&gt;&lt;![CDATA[93,8]]&gt;&lt;/Left&gt;&lt;Top&gt;&lt;![CDATA[168,2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D]]&gt;&lt;/Text&gt;&lt;FontSize&gt;&lt;![CDATA[21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ông cụ chọn tự do]]&gt;&lt;/Text&gt;&lt;FontSize&gt;&lt;![CDATA[22]]&gt;&lt;/FontSize&gt;&lt;Left&gt;&lt;![CDATA[93,8]]&gt;&lt;/Left&gt;&lt;Top&gt;&lt;![CDATA[128,2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1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ông cụ đường cong]]&gt;&lt;/Text&gt;&lt;FontSize&gt;&lt;![CDATA[22]]&gt;&lt;/FontSize&gt;&lt;Left&gt;&lt;![CDATA[93,8]]&gt;&lt;/Left&gt;&lt;Top&gt;&lt;![CDATA[88,2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2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56"/>
  <p:tag name="MMPROD_TYPE" val="10007"/>
  <p:tag name="MMPROD_LASTVALUES" val="&lt;ChangeData&gt;&lt;SlideID&gt;&lt;![CDATA[274]]&gt;&lt;/SlideID&gt;&lt;/ChangeData&gt;"/>
  <p:tag name="PPSNARRATION" val="36,2049250725,E:\ve duong cong\ve duong cong_pptx\Media.ppcx"/>
  <p:tag name="PPSNARRATIONPROPS" val="E:\ve duong cong\am thanh\Nhac nen.wav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Củng cố bài học]]&gt;&lt;/Text&gt;&lt;FontSize&gt;&lt;![CDATA[5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PRESENTER_SHAPETEXTINFO" val="&lt;ShapeTextInfo&gt;&lt;TableIndex row=&quot;1&quot; col=&quot;1&quot;&gt;&lt;linesCount val=&quot;1&quot;/&gt;&lt;lineCharCount val=&quot;12&quot;/&gt;&lt;/TableIndex&gt;&lt;TableIndex row=&quot;1&quot; col=&quot;2&quot;&gt;&lt;linesCount val=&quot;1&quot;/&gt;&lt;lineCharCount val=&quot;7&quot;/&gt;&lt;/TableIndex&gt;&lt;TableIndex row=&quot;2&quot; col=&quot;1&quot;&gt;&lt;linesCount val=&quot;2&quot;/&gt;&lt;lineCharCount val=&quot;9&quot;/&gt;&lt;lineCharCount val=&quot;4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0&quot;/&gt;&lt;lineCharCount val=&quot;4&quot;/&gt;&lt;/TableIndex&gt;&lt;TableIndex row=&quot;3&quot; col=&quot;2&quot;&gt;&lt;linesCount val=&quot;1&quot;/&gt;&lt;lineCharCount val=&quot;16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8]]&gt;&lt;/FontSize&gt;&lt;Left&gt;&lt;![CDATA[0]]&gt;&lt;/Left&gt;&lt;Top&gt;&lt;![CDATA[0]]&gt;&lt;/Top&gt;&lt;/ChangeData&gt;"/>
  <p:tag name="MMPROD_ABSOLUTEPOSITIONID" val="7006"/>
  <p:tag name="PRESENTER_SHAPETEXTINFO" val="&lt;ShapeTextInfo&gt;&lt;TableIndex row=&quot;-1&quot; col=&quot;-1&quot;&gt;&lt;linesCount val=&quot;1&quot;/&gt;&lt;lineCharCount val=&quot;53&quot;/&gt;&lt;/TableIndex&gt;&lt;/ShapeTextInfo&gt;"/>
  <p:tag name="PRESENTER_SHAPEINFO" val="&lt;ThreeDShapeInfo&gt;&lt;uuid val=&quot;{1D557AFF-9CC1-4C6E-BD76-03AB6366CE88}&quot;/&gt;&lt;isInvalidForFieldText val=&quot;0&quot;/&gt;&lt;Image&gt;&lt;filename val=&quot;E:\ve duong cong\e - lear\data\asimages\{1D557AFF-9CC1-4C6E-BD76-03AB6366CE88}_14.png&quot;/&gt;&lt;left val=&quot;210&quot;/&gt;&lt;top val=&quot;267&quot;/&gt;&lt;width val=&quot;369&quot;/&gt;&lt;height val=&quot;46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564,9]]&gt;&lt;/Left&gt;&lt;Top&gt;&lt;![CDATA[332,46]]&gt;&lt;/Top&gt;&lt;/ChangeData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68,8]]&gt;&lt;/Left&gt;&lt;Top&gt;&lt;![CDATA[332,46]]&gt;&lt;/Top&gt;&lt;/ChangeData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470,8]]&gt;&lt;/Left&gt;&lt;Top&gt;&lt;![CDATA[334,46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566,9]]&gt;&lt;/Left&gt;&lt;Top&gt;&lt;![CDATA[334,4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2049250725,E:\ve duong cong\ve duong cong_pptx\Media.ppcx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03F2F489-E5B9-4243-BCAA-60C9B0CF77DB}&quot;/&gt;&lt;isInvalidForFieldText val=&quot;0&quot;/&gt;&lt;Image&gt;&lt;filename val=&quot;E:\ve duong cong\e - lear\data\asimages\{03F2F489-E5B9-4243-BCAA-60C9B0CF77DB}_15.png&quot;/&gt;&lt;left val=&quot;411&quot;/&gt;&lt;top val=&quot;94&quot;/&gt;&lt;width val=&quot;185&quot;/&gt;&lt;height val=&quot;77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CF833102-81FA-47B9-BEF8-63988C3FFBC2}&quot;/&gt;&lt;isInvalidForFieldText val=&quot;0&quot;/&gt;&lt;Image&gt;&lt;filename val=&quot;E:\ve duong cong\e - lear\data\asimages\{CF833102-81FA-47B9-BEF8-63988C3FFBC2}_15.png&quot;/&gt;&lt;left val=&quot;327&quot;/&gt;&lt;top val=&quot;170&quot;/&gt;&lt;width val=&quot;318&quot;/&gt;&lt;height val=&quot;7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23&quot;/&gt;&lt;/TableIndex&gt;&lt;/ShapeTextInfo&gt;"/>
  <p:tag name="PRESENTER_SHAPEINFO" val="&lt;ThreeDShapeInfo&gt;&lt;uuid val=&quot;{5AA4033D-FA0C-42A4-8601-21D71FE59763}&quot;/&gt;&lt;isInvalidForFieldText val=&quot;0&quot;/&gt;&lt;Image&gt;&lt;filename val=&quot;E:\ve duong cong\e - lear\data\asimages\{5AA4033D-FA0C-42A4-8601-21D71FE59763}_15.png&quot;/&gt;&lt;left val=&quot;282&quot;/&gt;&lt;top val=&quot;240&quot;/&gt;&lt;width val=&quot;415&quot;/&gt;&lt;height val=&quot;108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049250725,E:\ve duong cong\ve duong cong_pptx\Media.ppcx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882B290D-B4C2-4EDF-B0F0-AEF69C94DA3F}&quot;/&gt;&lt;isInvalidForFieldText val=&quot;0&quot;/&gt;&lt;Image&gt;&lt;filename val=&quot;E:\ve duong cong\e - lear\data\asimages\{882B290D-B4C2-4EDF-B0F0-AEF69C94DA3F}_16.png&quot;/&gt;&lt;left val=&quot;13&quot;/&gt;&lt;top val=&quot;68&quot;/&gt;&lt;width val=&quot;433&quot;/&gt;&lt;height val=&quot;85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1&quot;/&gt;&lt;lineCharCount val=&quot;17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4&quot;/&gt;&lt;lineCharCount val=&quot;33&quot;/&gt;&lt;lineCharCount val=&quot;27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2&quot;/&gt;&lt;lineCharCount val=&quot;55&quot;/&gt;&lt;lineCharCount val=&quot;60&quot;/&gt;&lt;lineCharCount val=&quot;49&quot;/&gt;&lt;lineCharCount val=&quot;68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BD622EB6-C21B-4F29-A791-E15F0BF4BB67}&quot;/&gt;&lt;isInvalidForFieldText val=&quot;0&quot;/&gt;&lt;Image&gt;&lt;filename val=&quot;E:\ve duong cong\e - lear\data\asimages\{BD622EB6-C21B-4F29-A791-E15F0BF4BB67}_16.png&quot;/&gt;&lt;left val=&quot;189&quot;/&gt;&lt;top val=&quot;483&quot;/&gt;&lt;width val=&quot;334&quot;/&gt;&lt;height val=&quot;6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049250725,E:\ve duong cong\ve duong cong_pptx\Media.ppc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E8E88BB1-3EBD-4245-80E0-3F167FA1A1F6}&quot;/&gt;&lt;isInvalidForFieldText val=&quot;0&quot;/&gt;&lt;Image&gt;&lt;filename val=&quot;E:\ve duong cong\e - lear\data\asimages\{E8E88BB1-3EBD-4245-80E0-3F167FA1A1F6}_1.png&quot;/&gt;&lt;left val=&quot;180&quot;/&gt;&lt;top val=&quot;300&quot;/&gt;&lt;width val=&quot;369&quot;/&gt;&lt;height val=&quot;42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F6FE8078-16F8-4D18-BEDE-51508BD43874}&quot;/&gt;&lt;isInvalidForFieldText val=&quot;0&quot;/&gt;&lt;Image&gt;&lt;filename val=&quot;E:\ve duong cong\e - lear\data\asimages\{F6FE8078-16F8-4D18-BEDE-51508BD43874}_1.png&quot;/&gt;&lt;left val=&quot;14&quot;/&gt;&lt;top val=&quot;33&quot;/&gt;&lt;width val=&quot;685&quot;/&gt;&lt;height val=&quot;67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  <p:tag name="PRESENTER_SHAPEINFO" val="&lt;ThreeDShapeInfo&gt;&lt;uuid val=&quot;{8E90A90D-6736-4090-B01E-2CF16ADA31CA}&quot;/&gt;&lt;isInvalidForFieldText val=&quot;0&quot;/&gt;&lt;Image&gt;&lt;filename val=&quot;E:\ve duong cong\e - lear\data\asimages\{8E90A90D-6736-4090-B01E-2CF16ADA31CA}_1.png&quot;/&gt;&lt;left val=&quot;63&quot;/&gt;&lt;top val=&quot;345&quot;/&gt;&lt;width val=&quot;603&quot;/&gt;&lt;height val=&quot;4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8E48DA1E-D797-454D-9DB9-6300BD822414}&quot;/&gt;&lt;isInvalidForFieldText val=&quot;0&quot;/&gt;&lt;Image&gt;&lt;filename val=&quot;E:\ve duong cong\e - lear\data\asimages\{8E48DA1E-D797-454D-9DB9-6300BD822414}_1.png&quot;/&gt;&lt;left val=&quot;265&quot;/&gt;&lt;top val=&quot;107&quot;/&gt;&lt;width val=&quot;172&quot;/&gt;&lt;height val=&quot;6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73BE0DD8-30BA-4D9B-BDAE-975CB69A33EC}&quot;/&gt;&lt;isInvalidForFieldText val=&quot;0&quot;/&gt;&lt;Image&gt;&lt;filename val=&quot;E:\ve duong cong\e - lear\data\asimages\{73BE0DD8-30BA-4D9B-BDAE-975CB69A33EC}_1.png&quot;/&gt;&lt;left val=&quot;191&quot;/&gt;&lt;top val=&quot;240&quot;/&gt;&lt;width val=&quot;337&quot;/&gt;&lt;height val=&quot;58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EBEAAC-287C-4D76-B5CE-7066E0337DA7}&quot;/&gt;&lt;isInvalidForFieldText val=&quot;1&quot;/&gt;&lt;Image&gt;&lt;filename val=&quot;E:\ve duong cong\e - lear\data\asimages\{E9EBEAAC-287C-4D76-B5CE-7066E0337DA7}_1.png&quot;/&gt;&lt;left val=&quot;122&quot;/&gt;&lt;top val=&quot;155&quot;/&gt;&lt;width val=&quot;465&quot;/&gt;&lt;height val=&quot;106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049250725,E:\ve duong cong\ve duong cong_pptx\Media.ppcx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81D1D51-CAD4-486F-B09C-A1FCABC5FEC4}&quot;/&gt;&lt;isInvalidForFieldText val=&quot;0&quot;/&gt;&lt;Image&gt;&lt;filename val=&quot;E:\ve duong cong\e - lear\data\asimages\{D81D1D51-CAD4-486F-B09C-A1FCABC5FEC4}_2.png&quot;/&gt;&lt;left val=&quot;0&quot;/&gt;&lt;top val=&quot;0&quot;/&gt;&lt;width val=&quot;720&quot;/&gt;&lt;height val=&quot;540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48A82D1-5DE8-4417-98F5-C6D8631AE9C8}&quot;/&gt;&lt;isInvalidForFieldText val=&quot;0&quot;/&gt;&lt;Image&gt;&lt;filename val=&quot;E:\ve duong cong\e - lear\data\asimages\{C48A82D1-5DE8-4417-98F5-C6D8631AE9C8}_2.png&quot;/&gt;&lt;left val=&quot;246&quot;/&gt;&lt;top val=&quot;6&quot;/&gt;&lt;width val=&quot;340&quot;/&gt;&lt;height val=&quot;118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4F4A5C7-557D-473B-AA3D-EA285758AF06}&quot;/&gt;&lt;isInvalidForFieldText val=&quot;0&quot;/&gt;&lt;Image&gt;&lt;filename val=&quot;E:\ve duong cong\e - lear\data\asimages\{B4F4A5C7-557D-473B-AA3D-EA285758AF06}_2.png&quot;/&gt;&lt;left val=&quot;82&quot;/&gt;&lt;top val=&quot;119&quot;/&gt;&lt;width val=&quot;579&quot;/&gt;&lt;height val=&quot;711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049250725,E:\ve duong cong\ve duong cong_pptx\Media.ppc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7B770B6A-2BF7-4DFB-88D4-0BF0C9EC44C4}&quot;/&gt;&lt;isInvalidForFieldText val=&quot;0&quot;/&gt;&lt;Image&gt;&lt;filename val=&quot;E:\ve duong cong\e - lear\data\asimages\{7B770B6A-2BF7-4DFB-88D4-0BF0C9EC44C4}_3.png&quot;/&gt;&lt;left val=&quot;244&quot;/&gt;&lt;top val=&quot;0&quot;/&gt;&lt;width val=&quot;303&quot;/&gt;&lt;height val=&quot;127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06D85E-1AC0-4F58-8AA1-E7D15375A929}&quot;/&gt;&lt;isInvalidForFieldText val=&quot;0&quot;/&gt;&lt;Image&gt;&lt;filename val=&quot;E:\ve duong cong\e - lear\data\asimages\{BA06D85E-1AC0-4F58-8AA1-E7D15375A929}_3.png&quot;/&gt;&lt;left val=&quot;217&quot;/&gt;&lt;top val=&quot;110&quot;/&gt;&lt;width val=&quot;460&quot;/&gt;&lt;height val=&quot;12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9BC7A3-92AA-4EBA-A7DF-0110DFE45745}&quot;/&gt;&lt;isInvalidForFieldText val=&quot;0&quot;/&gt;&lt;Image&gt;&lt;filename val=&quot;E:\ve duong cong\e - lear\data\asimages\{AB9BC7A3-92AA-4EBA-A7DF-0110DFE45745}_3.png&quot;/&gt;&lt;left val=&quot;221&quot;/&gt;&lt;top val=&quot;242&quot;/&gt;&lt;width val=&quot;457&quot;/&gt;&lt;height val=&quot;124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8665B7-1F8C-4927-8F78-913FFC6472AD}&quot;/&gt;&lt;isInvalidForFieldText val=&quot;0&quot;/&gt;&lt;Image&gt;&lt;filename val=&quot;E:\ve duong cong\e - lear\data\asimages\{8E8665B7-1F8C-4927-8F78-913FFC6472AD}_3.png&quot;/&gt;&lt;left val=&quot;213&quot;/&gt;&lt;top val=&quot;362&quot;/&gt;&lt;width val=&quot;462&quot;/&gt;&lt;height val=&quot;124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5&quot;/&gt;&lt;lineCharCount val=&quot;39&quot;/&gt;&lt;lineCharCount val=&quot;8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4&quot;/&gt;&lt;lineCharCount val=&quot;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6&quot;/&gt;&lt;lineCharCount val=&quot;40&quot;/&gt;&lt;lineCharCount val=&quot;7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2049250725,E:\ve duong cong\ve duong cong_pptx\Media.ppc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9F711379-A906-4C5C-95F8-BDDD3A5797CF}&quot;/&gt;&lt;isInvalidForFieldText val=&quot;0&quot;/&gt;&lt;Image&gt;&lt;filename val=&quot;E:\ve duong cong\e - lear\data\asimages\{9F711379-A906-4C5C-95F8-BDDD3A5797CF}_4.png&quot;/&gt;&lt;left val=&quot;370&quot;/&gt;&lt;top val=&quot;57&quot;/&gt;&lt;width val=&quot;253&quot;/&gt;&lt;height val=&quot;10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67A6D9-0E70-44B6-8151-11FAA0A5284A}&quot;/&gt;&lt;isInvalidForFieldText val=&quot;0&quot;/&gt;&lt;Image&gt;&lt;filename val=&quot;E:\ve duong cong\e - lear\data\asimages\{0167A6D9-0E70-44B6-8151-11FAA0A5284A}_4.png&quot;/&gt;&lt;left val=&quot;270&quot;/&gt;&lt;top val=&quot;236&quot;/&gt;&lt;width val=&quot;114&quot;/&gt;&lt;height val=&quot;93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66C0C4-2E43-4809-8A7D-EEEDD8FCEADC}&quot;/&gt;&lt;isInvalidForFieldText val=&quot;0&quot;/&gt;&lt;Image&gt;&lt;filename val=&quot;E:\ve duong cong\e - lear\data\asimages\{5F66C0C4-2E43-4809-8A7D-EEEDD8FCEADC}_4.png&quot;/&gt;&lt;left val=&quot;270&quot;/&gt;&lt;top val=&quot;140&quot;/&gt;&lt;width val=&quot;114&quot;/&gt;&lt;height val=&quot;87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2049250725,E:\ve duong cong\ve duong cong_pptx\Media.ppcx"/>
  <p:tag name="PPSNARRATIONPROPS" val="D:\Thu Huyền\e-learming\âm thanh\Sl4_,5.wav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60"/>
  <p:tag name="MMPROD_DELAY" val="6"/>
  <p:tag name="MMPROD_IS_H264" val="0"/>
  <p:tag name="MMPROD_FLV_FILE_PATH" val="E:\ve duong cong\ve duong cong_pptx\Assets\VE dc_260_1_93384.flv"/>
  <p:tag name="MMPROD_DURATION" val="21002"/>
  <p:tag name="MMPROD_START_TIME" val="0"/>
  <p:tag name="MMPROD_STOP_TIME" val="21002"/>
  <p:tag name="MMPROD_FADE_EFFECT_IN" val="0"/>
  <p:tag name="MMPROD_FADE_EFFECT_OUT" val="0"/>
  <p:tag name="MMPROD_FADE_SPEED" val="1"/>
  <p:tag name="MMPROD_MUTE_AUDIO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049250725,E:\ve duong cong\ve duong cong_pptx\Media.ppcx"/>
  <p:tag name="PPSNARRATIONPROPS" val="D:\Thu Huyền\e-learming\âm thanh\Sl4_,5.wav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61"/>
  <p:tag name="MMPROD_DELAY" val="5"/>
  <p:tag name="MMPROD_IS_H264" val="0"/>
  <p:tag name="MMPROD_FLV_FILE_PATH" val="E:\ve duong cong\ve duong cong_pptx\Assets\VE dc_261_1_38402.flv"/>
  <p:tag name="MMPROD_DURATION" val="21002"/>
  <p:tag name="MMPROD_START_TIME" val="0"/>
  <p:tag name="MMPROD_STOP_TIME" val="21002"/>
  <p:tag name="MMPROD_FADE_EFFECT_IN" val="0"/>
  <p:tag name="MMPROD_FADE_EFFECT_OUT" val="0"/>
  <p:tag name="MMPROD_FADE_SPEED" val="1"/>
  <p:tag name="MMPROD_MUTE_AUDIO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049250725,E:\ve duong cong\ve duong cong_pptx\Media.ppc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A6EF48A1-6C7D-482E-834C-A6E7DE5158DF}&quot;/&gt;&lt;isInvalidForFieldText val=&quot;0&quot;/&gt;&lt;Image&gt;&lt;filename val=&quot;E:\ve duong cong\e - lear\data\asimages\{A6EF48A1-6C7D-482E-834C-A6E7DE5158DF}_7.png&quot;/&gt;&lt;left val=&quot;100&quot;/&gt;&lt;top val=&quot;0&quot;/&gt;&lt;width val=&quot;577&quot;/&gt;&lt;height val=&quot;10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0C9162-E8BA-47C2-B5A4-A736AB48A1BD}&quot;/&gt;&lt;isInvalidForFieldText val=&quot;0&quot;/&gt;&lt;Image&gt;&lt;filename val=&quot;E:\ve duong cong\e - lear\data\asimages\{C90C9162-E8BA-47C2-B5A4-A736AB48A1BD}_7.png&quot;/&gt;&lt;left val=&quot;76&quot;/&gt;&lt;top val=&quot;184&quot;/&gt;&lt;width val=&quot;585&quot;/&gt;&lt;height val=&quot;109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6CBC7C1-D8F2-4DFE-BC86-B0117BB75BCB}&quot;/&gt;&lt;isInvalidForFieldText val=&quot;0&quot;/&gt;&lt;Image&gt;&lt;filename val=&quot;E:\ve duong cong\e - lear\data\asimages\{36CBC7C1-D8F2-4DFE-BC86-B0117BB75BCB}_7.png&quot;/&gt;&lt;left val=&quot;76&quot;/&gt;&lt;top val=&quot;298&quot;/&gt;&lt;width val=&quot;585&quot;/&gt;&lt;height val=&quot;109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CDF204F-DACA-4D90-B215-A22CF2A8F72C}&quot;/&gt;&lt;isInvalidForFieldText val=&quot;0&quot;/&gt;&lt;Image&gt;&lt;filename val=&quot;E:\ve duong cong\e - lear\data\asimages\{BCDF204F-DACA-4D90-B215-A22CF2A8F72C}_7.png&quot;/&gt;&lt;left val=&quot;76&quot;/&gt;&lt;top val=&quot;411&quot;/&gt;&lt;width val=&quot;589&quot;/&gt;&lt;height val=&quot;12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1039C1-228D-4DC6-974E-7008A4DEB394}&quot;/&gt;&lt;isInvalidForFieldText val=&quot;0&quot;/&gt;&lt;Image&gt;&lt;filename val=&quot;E:\ve duong cong\e - lear\data\asimages\{6F1039C1-228D-4DC6-974E-7008A4DEB394}_7.png&quot;/&gt;&lt;left val=&quot;76&quot;/&gt;&lt;top val=&quot;76&quot;/&gt;&lt;width val=&quot;585&quot;/&gt;&lt;height val=&quot;108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50&quot;/&gt;&lt;lineCharCount val=&quot;36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6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049250725,E:\ve duong cong\ve duong cong_pptx\Media.ppcx"/>
  <p:tag name="PPSNARRATIONPROPS" val="D:\Thu Huyền\e-learming\âm thanh\Sl7.wa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63"/>
  <p:tag name="MMPROD_DELAY" val="6"/>
  <p:tag name="MMPROD_IS_H264" val="0"/>
  <p:tag name="MMPROD_FLV_FILE_PATH" val="E:\ve duong cong\ve duong cong_pptx\Assets\Mau Ve duong cong_263_1_59241.flv"/>
  <p:tag name="MMPROD_DURATION" val="20428"/>
  <p:tag name="MMPROD_START_TIME" val="0"/>
  <p:tag name="MMPROD_STOP_TIME" val="20428"/>
  <p:tag name="MMPROD_FADE_EFFECT_IN" val="0"/>
  <p:tag name="MMPROD_FADE_EFFECT_OUT" val="0"/>
  <p:tag name="MMPROD_FADE_SPEED" val="1"/>
  <p:tag name="MMPROD_MUTE_AUDIO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049250725,E:\ve duong cong\ve duong cong_pptx\Media.ppcx"/>
  <p:tag name="PPSNARRATIONPROPS" val="D:\Thu Huyền\e-learming\âm thanh\Sl8.wav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64"/>
  <p:tag name="MMPROD_DELAY" val="6"/>
  <p:tag name="MMPROD_IS_H264" val="0"/>
  <p:tag name="MMPROD_FLV_FILE_PATH" val="E:\ve duong cong\ve duong cong_pptx\Assets\Nemo (1)_264_1_63119.flv"/>
  <p:tag name="MMPROD_DURATION" val="90436"/>
  <p:tag name="MMPROD_START_TIME" val="0"/>
  <p:tag name="MMPROD_STOP_TIME" val="90436"/>
  <p:tag name="MMPROD_FADE_EFFECT_IN" val="0"/>
  <p:tag name="MMPROD_FADE_EFFECT_OUT" val="0"/>
  <p:tag name="MMPROD_FADE_SPEED" val="1"/>
  <p:tag name="MMPROD_MUTE_AUDIO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049250725,E:\ve duong cong\ve duong cong_pptx\Media.ppcx"/>
  <p:tag name="PPSNARRATIONPROPS" val="D:\Thu Huyền\e-learming\âm thanh\Sl9.wav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67"/>
  <p:tag name="MMPROD_DELAY" val="10"/>
  <p:tag name="MMPROD_IS_H264" val="0"/>
  <p:tag name="MMPROD_FLV_FILE_PATH" val="E:\ve duong cong\ve duong cong_pptx\Assets\CA_267_1_86202.flv"/>
  <p:tag name="MMPROD_DURATION" val="33489"/>
  <p:tag name="MMPROD_START_TIME" val="0"/>
  <p:tag name="MMPROD_STOP_TIME" val="33489"/>
  <p:tag name="MMPROD_FADE_EFFECT_IN" val="0"/>
  <p:tag name="MMPROD_FADE_EFFECT_OUT" val="0"/>
  <p:tag name="MMPROD_FADE_SPEED" val="1"/>
  <p:tag name="MMPROD_MUTE_AUDIO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049250725,E:\ve duong cong\ve duong cong_pptx\Media.ppcx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2&quot;/&gt;&lt;/TableIndex&gt;&lt;/ShapeTextInfo&gt;"/>
  <p:tag name="PRESENTER_SHAPEINFO" val="&lt;ThreeDShapeInfo&gt;&lt;uuid val=&quot;{B0144665-B13F-4E72-81A8-F9DD98D9E429}&quot;/&gt;&lt;isInvalidForFieldText val=&quot;0&quot;/&gt;&lt;Image&gt;&lt;filename val=&quot;E:\ve duong cong\e - lear\data\asimages\{B0144665-B13F-4E72-81A8-F9DD98D9E429}_11.png&quot;/&gt;&lt;left val=&quot;294&quot;/&gt;&lt;top val=&quot;99&quot;/&gt;&lt;width val=&quot;350&quot;/&gt;&lt;height val=&quot;91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EC261B-3F1E-4A2A-B5BD-4E9D5D9FFE83}&quot;/&gt;&lt;isInvalidForFieldText val=&quot;0&quot;/&gt;&lt;Image&gt;&lt;filename val=&quot;E:\ve duong cong\e - lear\data\asimages\{6AEC261B-3F1E-4A2A-B5BD-4E9D5D9FFE83}_11.png&quot;/&gt;&lt;left val=&quot;450&quot;/&gt;&lt;top val=&quot;246&quot;/&gt;&lt;width val=&quot;150&quot;/&gt;&lt;height val=&quot;84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2]]&gt;&lt;/SlideID&gt;&lt;/ChangeData&gt;"/>
  <p:tag name="PPSNARRATION" val="34,2049250725,E:\ve duong cong\ve duong cong_pptx\Media.ppcx"/>
  <p:tag name="MMPROD_PASSDATA" val="&lt;object type=&quot;10050&quot; unique_id=&quot;10069&quot;&gt;&lt;property id=&quot;10020&quot; value=&quot;2&quot;/&gt;&lt;property id=&quot;10102&quot; value=&quot;1&quot;/&gt;&lt;property id=&quot;10191&quot; value=&quot;26&quot;/&gt;&lt;/object&gt;"/>
  <p:tag name="MMPROD_FAILDATA" val="&lt;object type=&quot;10051&quot; unique_id=&quot;10070&quot;&gt;&lt;property id=&quot;10020&quot; value=&quot;2&quot;/&gt;&lt;property id=&quot;10102&quot; value=&quot;1&quot;/&gt;&lt;property id=&quot;10191&quot; value=&quot;27&quot;/&gt;&lt;/object&gt;"/>
  <p:tag name="MMPROD_ID" val="10067"/>
  <p:tag name="MMPROD_TYPE" val="10008"/>
  <p:tag name="MMPROD_DATA" val="&lt;property id=&quot;10026&quot; value=&quot;10&quot;/&gt;&lt;property id=&quot;10027&quot; value=&quot;Interaction10067&quot;/&gt;&lt;property id=&quot;10028&quot; value=&quot;0&quot;/&gt;&lt;property id=&quot;10063&quot; value=&quot;2&quot;/&gt;&lt;property id=&quot;10070&quot; value=&quot;Câu hỏi 1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56"/>
  <p:tag name="MMPROD_PARENTQUESTIONGROUPID" val="10061"/>
  <p:tag name="QUIZCLIPSSOURCE" val="2049250725,E:\ve duong cong\ve duong cong_pptx\Media.ppcx"/>
  <p:tag name="MMPROD_ANSWERCOUNT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358</TotalTime>
  <Words>538</Words>
  <Application>Microsoft Office PowerPoint</Application>
  <PresentationFormat>On-screen Show (4:3)</PresentationFormat>
  <Paragraphs>90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NewsPrint</vt:lpstr>
      <vt:lpstr>Bitmap Image</vt:lpstr>
      <vt:lpstr>PHÒNG GIÁO DỤC VÀ ĐÀO TẠO QUẬN LONG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Công cụ đường cong là công cụ nào?</vt:lpstr>
      <vt:lpstr>Em hãy nối ý ở cột 1 với cột 2 để được đáp án đúng</vt:lpstr>
      <vt:lpstr>Củng cố bài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</dc:title>
  <dc:creator>SONGNGOC</dc:creator>
  <cp:lastModifiedBy>SONGNGOC</cp:lastModifiedBy>
  <cp:revision>100</cp:revision>
  <dcterms:created xsi:type="dcterms:W3CDTF">2015-01-20T07:54:39Z</dcterms:created>
  <dcterms:modified xsi:type="dcterms:W3CDTF">2015-01-21T09:53:56Z</dcterms:modified>
</cp:coreProperties>
</file>